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2" r:id="rId2"/>
    <p:sldId id="4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52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6248DF1-1103-45B3-8C2F-E0315C2A5D65}"/>
              </a:ext>
            </a:extLst>
          </p:cNvPr>
          <p:cNvGrpSpPr/>
          <p:nvPr/>
        </p:nvGrpSpPr>
        <p:grpSpPr>
          <a:xfrm>
            <a:off x="3546630" y="1301217"/>
            <a:ext cx="2783211" cy="1978218"/>
            <a:chOff x="237280" y="978132"/>
            <a:chExt cx="1800536" cy="1279764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C3C50AA-6E9A-40BA-A5CF-F9C421E1D2A1}"/>
                </a:ext>
              </a:extLst>
            </p:cNvPr>
            <p:cNvSpPr/>
            <p:nvPr/>
          </p:nvSpPr>
          <p:spPr bwMode="auto">
            <a:xfrm>
              <a:off x="1456074" y="1138344"/>
              <a:ext cx="581742" cy="994587"/>
            </a:xfrm>
            <a:custGeom>
              <a:avLst/>
              <a:gdLst>
                <a:gd name="connsiteX0" fmla="*/ 582970 w 1043093"/>
                <a:gd name="connsiteY0" fmla="*/ 0 h 1783344"/>
                <a:gd name="connsiteX1" fmla="*/ 854853 w 1043093"/>
                <a:gd name="connsiteY1" fmla="*/ 314078 h 1783344"/>
                <a:gd name="connsiteX2" fmla="*/ 637764 w 1043093"/>
                <a:gd name="connsiteY2" fmla="*/ 621774 h 1783344"/>
                <a:gd name="connsiteX3" fmla="*/ 620172 w 1043093"/>
                <a:gd name="connsiteY3" fmla="*/ 623823 h 1783344"/>
                <a:gd name="connsiteX4" fmla="*/ 625697 w 1043093"/>
                <a:gd name="connsiteY4" fmla="*/ 660432 h 1783344"/>
                <a:gd name="connsiteX5" fmla="*/ 650964 w 1043093"/>
                <a:gd name="connsiteY5" fmla="*/ 667794 h 1783344"/>
                <a:gd name="connsiteX6" fmla="*/ 665519 w 1043093"/>
                <a:gd name="connsiteY6" fmla="*/ 678715 h 1783344"/>
                <a:gd name="connsiteX7" fmla="*/ 886738 w 1043093"/>
                <a:gd name="connsiteY7" fmla="*/ 804150 h 1783344"/>
                <a:gd name="connsiteX8" fmla="*/ 888635 w 1043093"/>
                <a:gd name="connsiteY8" fmla="*/ 804360 h 1783344"/>
                <a:gd name="connsiteX9" fmla="*/ 907266 w 1043093"/>
                <a:gd name="connsiteY9" fmla="*/ 819899 h 1783344"/>
                <a:gd name="connsiteX10" fmla="*/ 907981 w 1043093"/>
                <a:gd name="connsiteY10" fmla="*/ 821267 h 1783344"/>
                <a:gd name="connsiteX11" fmla="*/ 910119 w 1043093"/>
                <a:gd name="connsiteY11" fmla="*/ 823124 h 1783344"/>
                <a:gd name="connsiteX12" fmla="*/ 920928 w 1043093"/>
                <a:gd name="connsiteY12" fmla="*/ 844843 h 1783344"/>
                <a:gd name="connsiteX13" fmla="*/ 921382 w 1043093"/>
                <a:gd name="connsiteY13" fmla="*/ 850704 h 1783344"/>
                <a:gd name="connsiteX14" fmla="*/ 994283 w 1043093"/>
                <a:gd name="connsiteY14" fmla="*/ 1101948 h 1783344"/>
                <a:gd name="connsiteX15" fmla="*/ 951141 w 1043093"/>
                <a:gd name="connsiteY15" fmla="*/ 1180359 h 1783344"/>
                <a:gd name="connsiteX16" fmla="*/ 872730 w 1043093"/>
                <a:gd name="connsiteY16" fmla="*/ 1137218 h 1783344"/>
                <a:gd name="connsiteX17" fmla="*/ 804829 w 1043093"/>
                <a:gd name="connsiteY17" fmla="*/ 903201 h 1783344"/>
                <a:gd name="connsiteX18" fmla="*/ 763843 w 1043093"/>
                <a:gd name="connsiteY18" fmla="*/ 879962 h 1783344"/>
                <a:gd name="connsiteX19" fmla="*/ 829222 w 1043093"/>
                <a:gd name="connsiteY19" fmla="*/ 1123958 h 1783344"/>
                <a:gd name="connsiteX20" fmla="*/ 832915 w 1043093"/>
                <a:gd name="connsiteY20" fmla="*/ 1182899 h 1783344"/>
                <a:gd name="connsiteX21" fmla="*/ 832289 w 1043093"/>
                <a:gd name="connsiteY21" fmla="*/ 1184718 h 1783344"/>
                <a:gd name="connsiteX22" fmla="*/ 848078 w 1043093"/>
                <a:gd name="connsiteY22" fmla="*/ 1481099 h 1783344"/>
                <a:gd name="connsiteX23" fmla="*/ 1025498 w 1043093"/>
                <a:gd name="connsiteY23" fmla="*/ 1666221 h 1783344"/>
                <a:gd name="connsiteX24" fmla="*/ 1023598 w 1043093"/>
                <a:gd name="connsiteY24" fmla="*/ 1755696 h 1783344"/>
                <a:gd name="connsiteX25" fmla="*/ 1023598 w 1043093"/>
                <a:gd name="connsiteY25" fmla="*/ 1755695 h 1783344"/>
                <a:gd name="connsiteX26" fmla="*/ 934123 w 1043093"/>
                <a:gd name="connsiteY26" fmla="*/ 1753795 h 1783344"/>
                <a:gd name="connsiteX27" fmla="*/ 746960 w 1043093"/>
                <a:gd name="connsiteY27" fmla="*/ 1558509 h 1783344"/>
                <a:gd name="connsiteX28" fmla="*/ 742726 w 1043093"/>
                <a:gd name="connsiteY28" fmla="*/ 1551830 h 1783344"/>
                <a:gd name="connsiteX29" fmla="*/ 741476 w 1043093"/>
                <a:gd name="connsiteY29" fmla="*/ 1551389 h 1783344"/>
                <a:gd name="connsiteX30" fmla="*/ 720169 w 1043093"/>
                <a:gd name="connsiteY30" fmla="*/ 1506817 h 1783344"/>
                <a:gd name="connsiteX31" fmla="*/ 709525 w 1043093"/>
                <a:gd name="connsiteY31" fmla="*/ 1307013 h 1783344"/>
                <a:gd name="connsiteX32" fmla="*/ 665120 w 1043093"/>
                <a:gd name="connsiteY32" fmla="*/ 1309796 h 1783344"/>
                <a:gd name="connsiteX33" fmla="*/ 635101 w 1043093"/>
                <a:gd name="connsiteY33" fmla="*/ 1299466 h 1783344"/>
                <a:gd name="connsiteX34" fmla="*/ 559656 w 1043093"/>
                <a:gd name="connsiteY34" fmla="*/ 1455992 h 1783344"/>
                <a:gd name="connsiteX35" fmla="*/ 626019 w 1043093"/>
                <a:gd name="connsiteY35" fmla="*/ 1703668 h 1783344"/>
                <a:gd name="connsiteX36" fmla="*/ 581272 w 1043093"/>
                <a:gd name="connsiteY36" fmla="*/ 1781173 h 1783344"/>
                <a:gd name="connsiteX37" fmla="*/ 581272 w 1043093"/>
                <a:gd name="connsiteY37" fmla="*/ 1781172 h 1783344"/>
                <a:gd name="connsiteX38" fmla="*/ 503767 w 1043093"/>
                <a:gd name="connsiteY38" fmla="*/ 1736424 h 1783344"/>
                <a:gd name="connsiteX39" fmla="*/ 433758 w 1043093"/>
                <a:gd name="connsiteY39" fmla="*/ 1475148 h 1783344"/>
                <a:gd name="connsiteX40" fmla="*/ 433300 w 1043093"/>
                <a:gd name="connsiteY40" fmla="*/ 1467841 h 1783344"/>
                <a:gd name="connsiteX41" fmla="*/ 432382 w 1043093"/>
                <a:gd name="connsiteY41" fmla="*/ 1466268 h 1783344"/>
                <a:gd name="connsiteX42" fmla="*/ 435169 w 1043093"/>
                <a:gd name="connsiteY42" fmla="*/ 1416945 h 1783344"/>
                <a:gd name="connsiteX43" fmla="*/ 540976 w 1043093"/>
                <a:gd name="connsiteY43" fmla="*/ 1197429 h 1783344"/>
                <a:gd name="connsiteX44" fmla="*/ 466141 w 1043093"/>
                <a:gd name="connsiteY44" fmla="*/ 918144 h 1783344"/>
                <a:gd name="connsiteX45" fmla="*/ 383167 w 1043093"/>
                <a:gd name="connsiteY45" fmla="*/ 1016894 h 1783344"/>
                <a:gd name="connsiteX46" fmla="*/ 381413 w 1043093"/>
                <a:gd name="connsiteY46" fmla="*/ 1020152 h 1783344"/>
                <a:gd name="connsiteX47" fmla="*/ 338726 w 1043093"/>
                <a:gd name="connsiteY47" fmla="*/ 1043037 h 1783344"/>
                <a:gd name="connsiteX48" fmla="*/ 338592 w 1043093"/>
                <a:gd name="connsiteY48" fmla="*/ 1043051 h 1783344"/>
                <a:gd name="connsiteX49" fmla="*/ 335729 w 1043093"/>
                <a:gd name="connsiteY49" fmla="*/ 1044539 h 1783344"/>
                <a:gd name="connsiteX50" fmla="*/ 329884 w 1043093"/>
                <a:gd name="connsiteY50" fmla="*/ 1043919 h 1783344"/>
                <a:gd name="connsiteX51" fmla="*/ 69569 w 1043093"/>
                <a:gd name="connsiteY51" fmla="*/ 1069884 h 1783344"/>
                <a:gd name="connsiteX52" fmla="*/ 317 w 1043093"/>
                <a:gd name="connsiteY52" fmla="*/ 1013194 h 1783344"/>
                <a:gd name="connsiteX53" fmla="*/ 57007 w 1043093"/>
                <a:gd name="connsiteY53" fmla="*/ 943943 h 1783344"/>
                <a:gd name="connsiteX54" fmla="*/ 299471 w 1043093"/>
                <a:gd name="connsiteY54" fmla="*/ 919760 h 1783344"/>
                <a:gd name="connsiteX55" fmla="*/ 455814 w 1043093"/>
                <a:gd name="connsiteY55" fmla="*/ 733689 h 1783344"/>
                <a:gd name="connsiteX56" fmla="*/ 459451 w 1043093"/>
                <a:gd name="connsiteY56" fmla="*/ 731799 h 1783344"/>
                <a:gd name="connsiteX57" fmla="*/ 460494 w 1043093"/>
                <a:gd name="connsiteY57" fmla="*/ 728768 h 1783344"/>
                <a:gd name="connsiteX58" fmla="*/ 497906 w 1043093"/>
                <a:gd name="connsiteY58" fmla="*/ 685747 h 1783344"/>
                <a:gd name="connsiteX59" fmla="*/ 531873 w 1043093"/>
                <a:gd name="connsiteY59" fmla="*/ 668875 h 1783344"/>
                <a:gd name="connsiteX60" fmla="*/ 538796 w 1043093"/>
                <a:gd name="connsiteY60" fmla="*/ 623011 h 1783344"/>
                <a:gd name="connsiteX61" fmla="*/ 528176 w 1043093"/>
                <a:gd name="connsiteY61" fmla="*/ 621774 h 1783344"/>
                <a:gd name="connsiteX62" fmla="*/ 311087 w 1043093"/>
                <a:gd name="connsiteY62" fmla="*/ 314078 h 1783344"/>
                <a:gd name="connsiteX63" fmla="*/ 582970 w 1043093"/>
                <a:gd name="connsiteY63" fmla="*/ 0 h 17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043093" h="1783344">
                  <a:moveTo>
                    <a:pt x="582970" y="0"/>
                  </a:moveTo>
                  <a:cubicBezTo>
                    <a:pt x="733127" y="0"/>
                    <a:pt x="854853" y="140618"/>
                    <a:pt x="854853" y="314078"/>
                  </a:cubicBezTo>
                  <a:cubicBezTo>
                    <a:pt x="854853" y="465855"/>
                    <a:pt x="761656" y="592488"/>
                    <a:pt x="637764" y="621774"/>
                  </a:cubicBezTo>
                  <a:lnTo>
                    <a:pt x="620172" y="623823"/>
                  </a:lnTo>
                  <a:lnTo>
                    <a:pt x="625697" y="660432"/>
                  </a:lnTo>
                  <a:lnTo>
                    <a:pt x="650964" y="667794"/>
                  </a:lnTo>
                  <a:lnTo>
                    <a:pt x="665519" y="678715"/>
                  </a:lnTo>
                  <a:lnTo>
                    <a:pt x="886738" y="804150"/>
                  </a:lnTo>
                  <a:lnTo>
                    <a:pt x="888635" y="804360"/>
                  </a:lnTo>
                  <a:cubicBezTo>
                    <a:pt x="895730" y="808263"/>
                    <a:pt x="902080" y="813520"/>
                    <a:pt x="907266" y="819899"/>
                  </a:cubicBezTo>
                  <a:lnTo>
                    <a:pt x="907981" y="821267"/>
                  </a:lnTo>
                  <a:lnTo>
                    <a:pt x="910119" y="823124"/>
                  </a:lnTo>
                  <a:cubicBezTo>
                    <a:pt x="915125" y="829644"/>
                    <a:pt x="918771" y="837038"/>
                    <a:pt x="920928" y="844843"/>
                  </a:cubicBezTo>
                  <a:lnTo>
                    <a:pt x="921382" y="850704"/>
                  </a:lnTo>
                  <a:lnTo>
                    <a:pt x="994283" y="1101948"/>
                  </a:lnTo>
                  <a:cubicBezTo>
                    <a:pt x="1004022" y="1135514"/>
                    <a:pt x="984707" y="1170620"/>
                    <a:pt x="951141" y="1180359"/>
                  </a:cubicBezTo>
                  <a:cubicBezTo>
                    <a:pt x="917576" y="1190099"/>
                    <a:pt x="882470" y="1170783"/>
                    <a:pt x="872730" y="1137218"/>
                  </a:cubicBezTo>
                  <a:lnTo>
                    <a:pt x="804829" y="903201"/>
                  </a:lnTo>
                  <a:lnTo>
                    <a:pt x="763843" y="879962"/>
                  </a:lnTo>
                  <a:lnTo>
                    <a:pt x="829222" y="1123958"/>
                  </a:lnTo>
                  <a:cubicBezTo>
                    <a:pt x="834536" y="1143792"/>
                    <a:pt x="835579" y="1163765"/>
                    <a:pt x="832915" y="1182899"/>
                  </a:cubicBezTo>
                  <a:lnTo>
                    <a:pt x="832289" y="1184718"/>
                  </a:lnTo>
                  <a:lnTo>
                    <a:pt x="848078" y="1481099"/>
                  </a:lnTo>
                  <a:lnTo>
                    <a:pt x="1025498" y="1666221"/>
                  </a:lnTo>
                  <a:cubicBezTo>
                    <a:pt x="1049682" y="1691453"/>
                    <a:pt x="1048831" y="1731513"/>
                    <a:pt x="1023598" y="1755696"/>
                  </a:cubicBezTo>
                  <a:lnTo>
                    <a:pt x="1023598" y="1755695"/>
                  </a:lnTo>
                  <a:cubicBezTo>
                    <a:pt x="998366" y="1779878"/>
                    <a:pt x="958306" y="1779027"/>
                    <a:pt x="934123" y="1753795"/>
                  </a:cubicBezTo>
                  <a:lnTo>
                    <a:pt x="746960" y="1558509"/>
                  </a:lnTo>
                  <a:lnTo>
                    <a:pt x="742726" y="1551830"/>
                  </a:lnTo>
                  <a:lnTo>
                    <a:pt x="741476" y="1551389"/>
                  </a:lnTo>
                  <a:cubicBezTo>
                    <a:pt x="729190" y="1540346"/>
                    <a:pt x="721117" y="1524616"/>
                    <a:pt x="720169" y="1506817"/>
                  </a:cubicBezTo>
                  <a:lnTo>
                    <a:pt x="709525" y="1307013"/>
                  </a:lnTo>
                  <a:lnTo>
                    <a:pt x="665120" y="1309796"/>
                  </a:lnTo>
                  <a:lnTo>
                    <a:pt x="635101" y="1299466"/>
                  </a:lnTo>
                  <a:lnTo>
                    <a:pt x="559656" y="1455992"/>
                  </a:lnTo>
                  <a:lnTo>
                    <a:pt x="626019" y="1703668"/>
                  </a:lnTo>
                  <a:cubicBezTo>
                    <a:pt x="635065" y="1737427"/>
                    <a:pt x="615031" y="1772128"/>
                    <a:pt x="581272" y="1781173"/>
                  </a:cubicBezTo>
                  <a:lnTo>
                    <a:pt x="581272" y="1781172"/>
                  </a:lnTo>
                  <a:cubicBezTo>
                    <a:pt x="547513" y="1790218"/>
                    <a:pt x="512813" y="1770184"/>
                    <a:pt x="503767" y="1736424"/>
                  </a:cubicBezTo>
                  <a:lnTo>
                    <a:pt x="433758" y="1475148"/>
                  </a:lnTo>
                  <a:lnTo>
                    <a:pt x="433300" y="1467841"/>
                  </a:lnTo>
                  <a:lnTo>
                    <a:pt x="432382" y="1466268"/>
                  </a:lnTo>
                  <a:cubicBezTo>
                    <a:pt x="426932" y="1450674"/>
                    <a:pt x="427430" y="1433001"/>
                    <a:pt x="435169" y="1416945"/>
                  </a:cubicBezTo>
                  <a:lnTo>
                    <a:pt x="540976" y="1197429"/>
                  </a:lnTo>
                  <a:lnTo>
                    <a:pt x="466141" y="918144"/>
                  </a:lnTo>
                  <a:lnTo>
                    <a:pt x="383167" y="1016894"/>
                  </a:lnTo>
                  <a:lnTo>
                    <a:pt x="381413" y="1020152"/>
                  </a:lnTo>
                  <a:cubicBezTo>
                    <a:pt x="371154" y="1032684"/>
                    <a:pt x="356115" y="1041303"/>
                    <a:pt x="338726" y="1043037"/>
                  </a:cubicBezTo>
                  <a:lnTo>
                    <a:pt x="338592" y="1043051"/>
                  </a:lnTo>
                  <a:lnTo>
                    <a:pt x="335729" y="1044539"/>
                  </a:lnTo>
                  <a:lnTo>
                    <a:pt x="329884" y="1043919"/>
                  </a:lnTo>
                  <a:lnTo>
                    <a:pt x="69569" y="1069884"/>
                  </a:lnTo>
                  <a:cubicBezTo>
                    <a:pt x="34791" y="1073353"/>
                    <a:pt x="3786" y="1047972"/>
                    <a:pt x="317" y="1013194"/>
                  </a:cubicBezTo>
                  <a:cubicBezTo>
                    <a:pt x="-3152" y="978417"/>
                    <a:pt x="22229" y="947412"/>
                    <a:pt x="57007" y="943943"/>
                  </a:cubicBezTo>
                  <a:lnTo>
                    <a:pt x="299471" y="919760"/>
                  </a:lnTo>
                  <a:lnTo>
                    <a:pt x="455814" y="733689"/>
                  </a:lnTo>
                  <a:lnTo>
                    <a:pt x="459451" y="731799"/>
                  </a:lnTo>
                  <a:lnTo>
                    <a:pt x="460494" y="728768"/>
                  </a:lnTo>
                  <a:cubicBezTo>
                    <a:pt x="470009" y="712287"/>
                    <a:pt x="482668" y="697621"/>
                    <a:pt x="497906" y="685747"/>
                  </a:cubicBezTo>
                  <a:lnTo>
                    <a:pt x="531873" y="668875"/>
                  </a:lnTo>
                  <a:lnTo>
                    <a:pt x="538796" y="623011"/>
                  </a:lnTo>
                  <a:lnTo>
                    <a:pt x="528176" y="621774"/>
                  </a:lnTo>
                  <a:cubicBezTo>
                    <a:pt x="404284" y="592488"/>
                    <a:pt x="311087" y="465855"/>
                    <a:pt x="311087" y="314078"/>
                  </a:cubicBezTo>
                  <a:cubicBezTo>
                    <a:pt x="311087" y="140618"/>
                    <a:pt x="432813" y="0"/>
                    <a:pt x="58297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E12B1E-BD8C-4D39-A1E1-F9B681208FA1}"/>
                </a:ext>
              </a:extLst>
            </p:cNvPr>
            <p:cNvSpPr/>
            <p:nvPr/>
          </p:nvSpPr>
          <p:spPr bwMode="auto">
            <a:xfrm>
              <a:off x="237280" y="978132"/>
              <a:ext cx="1273349" cy="1279764"/>
            </a:xfrm>
            <a:custGeom>
              <a:avLst/>
              <a:gdLst>
                <a:gd name="connsiteX0" fmla="*/ 1585919 w 2109010"/>
                <a:gd name="connsiteY0" fmla="*/ 1408300 h 2119636"/>
                <a:gd name="connsiteX1" fmla="*/ 1622792 w 2109010"/>
                <a:gd name="connsiteY1" fmla="*/ 1412409 h 2119636"/>
                <a:gd name="connsiteX2" fmla="*/ 1603747 w 2109010"/>
                <a:gd name="connsiteY2" fmla="*/ 1620025 h 2119636"/>
                <a:gd name="connsiteX3" fmla="*/ 1433469 w 2109010"/>
                <a:gd name="connsiteY3" fmla="*/ 1740326 h 2119636"/>
                <a:gd name="connsiteX4" fmla="*/ 1452513 w 2109010"/>
                <a:gd name="connsiteY4" fmla="*/ 1532710 h 2119636"/>
                <a:gd name="connsiteX5" fmla="*/ 1585919 w 2109010"/>
                <a:gd name="connsiteY5" fmla="*/ 1408300 h 2119636"/>
                <a:gd name="connsiteX6" fmla="*/ 571507 w 2109010"/>
                <a:gd name="connsiteY6" fmla="*/ 1408300 h 2119636"/>
                <a:gd name="connsiteX7" fmla="*/ 608380 w 2109010"/>
                <a:gd name="connsiteY7" fmla="*/ 1412409 h 2119636"/>
                <a:gd name="connsiteX8" fmla="*/ 589335 w 2109010"/>
                <a:gd name="connsiteY8" fmla="*/ 1620025 h 2119636"/>
                <a:gd name="connsiteX9" fmla="*/ 419057 w 2109010"/>
                <a:gd name="connsiteY9" fmla="*/ 1740326 h 2119636"/>
                <a:gd name="connsiteX10" fmla="*/ 438101 w 2109010"/>
                <a:gd name="connsiteY10" fmla="*/ 1532710 h 2119636"/>
                <a:gd name="connsiteX11" fmla="*/ 571507 w 2109010"/>
                <a:gd name="connsiteY11" fmla="*/ 1408300 h 2119636"/>
                <a:gd name="connsiteX12" fmla="*/ 1659891 w 2109010"/>
                <a:gd name="connsiteY12" fmla="*/ 1096175 h 2119636"/>
                <a:gd name="connsiteX13" fmla="*/ 1252318 w 2109010"/>
                <a:gd name="connsiteY13" fmla="*/ 1419929 h 2119636"/>
                <a:gd name="connsiteX14" fmla="*/ 1260547 w 2109010"/>
                <a:gd name="connsiteY14" fmla="*/ 2031429 h 2119636"/>
                <a:gd name="connsiteX15" fmla="*/ 1794237 w 2109010"/>
                <a:gd name="connsiteY15" fmla="*/ 1732806 h 2119636"/>
                <a:gd name="connsiteX16" fmla="*/ 1786007 w 2109010"/>
                <a:gd name="connsiteY16" fmla="*/ 1121307 h 2119636"/>
                <a:gd name="connsiteX17" fmla="*/ 1659891 w 2109010"/>
                <a:gd name="connsiteY17" fmla="*/ 1096175 h 2119636"/>
                <a:gd name="connsiteX18" fmla="*/ 669291 w 2109010"/>
                <a:gd name="connsiteY18" fmla="*/ 1096175 h 2119636"/>
                <a:gd name="connsiteX19" fmla="*/ 261718 w 2109010"/>
                <a:gd name="connsiteY19" fmla="*/ 1419929 h 2119636"/>
                <a:gd name="connsiteX20" fmla="*/ 269948 w 2109010"/>
                <a:gd name="connsiteY20" fmla="*/ 2031429 h 2119636"/>
                <a:gd name="connsiteX21" fmla="*/ 803637 w 2109010"/>
                <a:gd name="connsiteY21" fmla="*/ 1732806 h 2119636"/>
                <a:gd name="connsiteX22" fmla="*/ 851081 w 2109010"/>
                <a:gd name="connsiteY22" fmla="*/ 1637917 h 2119636"/>
                <a:gd name="connsiteX23" fmla="*/ 868576 w 2109010"/>
                <a:gd name="connsiteY23" fmla="*/ 1588590 h 2119636"/>
                <a:gd name="connsiteX24" fmla="*/ 713130 w 2109010"/>
                <a:gd name="connsiteY24" fmla="*/ 1739735 h 2119636"/>
                <a:gd name="connsiteX25" fmla="*/ 618969 w 2109010"/>
                <a:gd name="connsiteY25" fmla="*/ 1738413 h 2119636"/>
                <a:gd name="connsiteX26" fmla="*/ 620290 w 2109010"/>
                <a:gd name="connsiteY26" fmla="*/ 1644252 h 2119636"/>
                <a:gd name="connsiteX27" fmla="*/ 853391 w 2109010"/>
                <a:gd name="connsiteY27" fmla="*/ 1417600 h 2119636"/>
                <a:gd name="connsiteX28" fmla="*/ 895930 w 2109010"/>
                <a:gd name="connsiteY28" fmla="*/ 1267309 h 2119636"/>
                <a:gd name="connsiteX29" fmla="*/ 880230 w 2109010"/>
                <a:gd name="connsiteY29" fmla="*/ 1217961 h 2119636"/>
                <a:gd name="connsiteX30" fmla="*/ 795407 w 2109010"/>
                <a:gd name="connsiteY30" fmla="*/ 1121307 h 2119636"/>
                <a:gd name="connsiteX31" fmla="*/ 669291 w 2109010"/>
                <a:gd name="connsiteY31" fmla="*/ 1096175 h 2119636"/>
                <a:gd name="connsiteX32" fmla="*/ 1392789 w 2109010"/>
                <a:gd name="connsiteY32" fmla="*/ 912892 h 2119636"/>
                <a:gd name="connsiteX33" fmla="*/ 1169938 w 2109010"/>
                <a:gd name="connsiteY33" fmla="*/ 1106790 h 2119636"/>
                <a:gd name="connsiteX34" fmla="*/ 1328504 w 2109010"/>
                <a:gd name="connsiteY34" fmla="*/ 1142885 h 2119636"/>
                <a:gd name="connsiteX35" fmla="*/ 1370086 w 2109010"/>
                <a:gd name="connsiteY35" fmla="*/ 1172352 h 2119636"/>
                <a:gd name="connsiteX36" fmla="*/ 1371320 w 2109010"/>
                <a:gd name="connsiteY36" fmla="*/ 1175540 h 2119636"/>
                <a:gd name="connsiteX37" fmla="*/ 1402472 w 2109010"/>
                <a:gd name="connsiteY37" fmla="*/ 1147346 h 2119636"/>
                <a:gd name="connsiteX38" fmla="*/ 1480095 w 2109010"/>
                <a:gd name="connsiteY38" fmla="*/ 1094617 h 2119636"/>
                <a:gd name="connsiteX39" fmla="*/ 1540932 w 2109010"/>
                <a:gd name="connsiteY39" fmla="*/ 1064719 h 2119636"/>
                <a:gd name="connsiteX40" fmla="*/ 1538839 w 2109010"/>
                <a:gd name="connsiteY40" fmla="*/ 1062880 h 2119636"/>
                <a:gd name="connsiteX41" fmla="*/ 1429443 w 2109010"/>
                <a:gd name="connsiteY41" fmla="*/ 919204 h 2119636"/>
                <a:gd name="connsiteX42" fmla="*/ 1409823 w 2109010"/>
                <a:gd name="connsiteY42" fmla="*/ 919493 h 2119636"/>
                <a:gd name="connsiteX43" fmla="*/ 1882449 w 2109010"/>
                <a:gd name="connsiteY43" fmla="*/ 877368 h 2119636"/>
                <a:gd name="connsiteX44" fmla="*/ 1873626 w 2109010"/>
                <a:gd name="connsiteY44" fmla="*/ 900138 h 2119636"/>
                <a:gd name="connsiteX45" fmla="*/ 1855339 w 2109010"/>
                <a:gd name="connsiteY45" fmla="*/ 919238 h 2119636"/>
                <a:gd name="connsiteX46" fmla="*/ 1688693 w 2109010"/>
                <a:gd name="connsiteY46" fmla="*/ 1035194 h 2119636"/>
                <a:gd name="connsiteX47" fmla="*/ 1745880 w 2109010"/>
                <a:gd name="connsiteY47" fmla="*/ 1039281 h 2119636"/>
                <a:gd name="connsiteX48" fmla="*/ 1763860 w 2109010"/>
                <a:gd name="connsiteY48" fmla="*/ 1046195 h 2119636"/>
                <a:gd name="connsiteX49" fmla="*/ 1909367 w 2109010"/>
                <a:gd name="connsiteY49" fmla="*/ 877368 h 2119636"/>
                <a:gd name="connsiteX50" fmla="*/ 279895 w 2109010"/>
                <a:gd name="connsiteY50" fmla="*/ 824275 h 2119636"/>
                <a:gd name="connsiteX51" fmla="*/ 935251 w 2109010"/>
                <a:gd name="connsiteY51" fmla="*/ 824275 h 2119636"/>
                <a:gd name="connsiteX52" fmla="*/ 817281 w 2109010"/>
                <a:gd name="connsiteY52" fmla="*/ 876989 h 2119636"/>
                <a:gd name="connsiteX53" fmla="*/ 161925 w 2109010"/>
                <a:gd name="connsiteY53" fmla="*/ 876989 h 2119636"/>
                <a:gd name="connsiteX54" fmla="*/ 1692665 w 2109010"/>
                <a:gd name="connsiteY54" fmla="*/ 743386 h 2119636"/>
                <a:gd name="connsiteX55" fmla="*/ 1683890 w 2109010"/>
                <a:gd name="connsiteY55" fmla="*/ 752550 h 2119636"/>
                <a:gd name="connsiteX56" fmla="*/ 1544035 w 2109010"/>
                <a:gd name="connsiteY56" fmla="*/ 849865 h 2119636"/>
                <a:gd name="connsiteX57" fmla="*/ 1605623 w 2109010"/>
                <a:gd name="connsiteY57" fmla="*/ 930751 h 2119636"/>
                <a:gd name="connsiteX58" fmla="*/ 1682341 w 2109010"/>
                <a:gd name="connsiteY58" fmla="*/ 877368 h 2119636"/>
                <a:gd name="connsiteX59" fmla="*/ 1616277 w 2109010"/>
                <a:gd name="connsiteY59" fmla="*/ 877368 h 2119636"/>
                <a:gd name="connsiteX60" fmla="*/ 1612567 w 2109010"/>
                <a:gd name="connsiteY60" fmla="*/ 876807 h 2119636"/>
                <a:gd name="connsiteX61" fmla="*/ 1612567 w 2109010"/>
                <a:gd name="connsiteY61" fmla="*/ 807896 h 2119636"/>
                <a:gd name="connsiteX62" fmla="*/ 1783946 w 2109010"/>
                <a:gd name="connsiteY62" fmla="*/ 807896 h 2119636"/>
                <a:gd name="connsiteX63" fmla="*/ 1803538 w 2109010"/>
                <a:gd name="connsiteY63" fmla="*/ 799411 h 2119636"/>
                <a:gd name="connsiteX64" fmla="*/ 1829063 w 2109010"/>
                <a:gd name="connsiteY64" fmla="*/ 799036 h 2119636"/>
                <a:gd name="connsiteX65" fmla="*/ 1851929 w 2109010"/>
                <a:gd name="connsiteY65" fmla="*/ 807896 h 2119636"/>
                <a:gd name="connsiteX66" fmla="*/ 1998012 w 2109010"/>
                <a:gd name="connsiteY66" fmla="*/ 807896 h 2119636"/>
                <a:gd name="connsiteX67" fmla="*/ 2030267 w 2109010"/>
                <a:gd name="connsiteY67" fmla="*/ 775641 h 2119636"/>
                <a:gd name="connsiteX68" fmla="*/ 1998012 w 2109010"/>
                <a:gd name="connsiteY68" fmla="*/ 743386 h 2119636"/>
                <a:gd name="connsiteX69" fmla="*/ 117970 w 2109010"/>
                <a:gd name="connsiteY69" fmla="*/ 714738 h 2119636"/>
                <a:gd name="connsiteX70" fmla="*/ 773326 w 2109010"/>
                <a:gd name="connsiteY70" fmla="*/ 714738 h 2119636"/>
                <a:gd name="connsiteX71" fmla="*/ 655356 w 2109010"/>
                <a:gd name="connsiteY71" fmla="*/ 767452 h 2119636"/>
                <a:gd name="connsiteX72" fmla="*/ 0 w 2109010"/>
                <a:gd name="connsiteY72" fmla="*/ 767452 h 2119636"/>
                <a:gd name="connsiteX73" fmla="*/ 332282 w 2109010"/>
                <a:gd name="connsiteY73" fmla="*/ 605200 h 2119636"/>
                <a:gd name="connsiteX74" fmla="*/ 987638 w 2109010"/>
                <a:gd name="connsiteY74" fmla="*/ 605200 h 2119636"/>
                <a:gd name="connsiteX75" fmla="*/ 869668 w 2109010"/>
                <a:gd name="connsiteY75" fmla="*/ 657914 h 2119636"/>
                <a:gd name="connsiteX76" fmla="*/ 214312 w 2109010"/>
                <a:gd name="connsiteY76" fmla="*/ 657914 h 2119636"/>
                <a:gd name="connsiteX77" fmla="*/ 1557080 w 2109010"/>
                <a:gd name="connsiteY77" fmla="*/ 128 h 2119636"/>
                <a:gd name="connsiteX78" fmla="*/ 1669277 w 2109010"/>
                <a:gd name="connsiteY78" fmla="*/ 22197 h 2119636"/>
                <a:gd name="connsiteX79" fmla="*/ 1794342 w 2109010"/>
                <a:gd name="connsiteY79" fmla="*/ 441038 h 2119636"/>
                <a:gd name="connsiteX80" fmla="*/ 1453066 w 2109010"/>
                <a:gd name="connsiteY80" fmla="*/ 642387 h 2119636"/>
                <a:gd name="connsiteX81" fmla="*/ 1446665 w 2109010"/>
                <a:gd name="connsiteY81" fmla="*/ 640355 h 2119636"/>
                <a:gd name="connsiteX82" fmla="*/ 1425816 w 2109010"/>
                <a:gd name="connsiteY82" fmla="*/ 714664 h 2119636"/>
                <a:gd name="connsiteX83" fmla="*/ 1440818 w 2109010"/>
                <a:gd name="connsiteY83" fmla="*/ 741059 h 2119636"/>
                <a:gd name="connsiteX84" fmla="*/ 1458581 w 2109010"/>
                <a:gd name="connsiteY84" fmla="*/ 747080 h 2119636"/>
                <a:gd name="connsiteX85" fmla="*/ 1607824 w 2109010"/>
                <a:gd name="connsiteY85" fmla="*/ 643233 h 2119636"/>
                <a:gd name="connsiteX86" fmla="*/ 1700516 w 2109010"/>
                <a:gd name="connsiteY86" fmla="*/ 659859 h 2119636"/>
                <a:gd name="connsiteX87" fmla="*/ 1706603 w 2109010"/>
                <a:gd name="connsiteY87" fmla="*/ 673914 h 2119636"/>
                <a:gd name="connsiteX88" fmla="*/ 2007283 w 2109010"/>
                <a:gd name="connsiteY88" fmla="*/ 673914 h 2119636"/>
                <a:gd name="connsiteX89" fmla="*/ 2109010 w 2109010"/>
                <a:gd name="connsiteY89" fmla="*/ 775641 h 2119636"/>
                <a:gd name="connsiteX90" fmla="*/ 2007283 w 2109010"/>
                <a:gd name="connsiteY90" fmla="*/ 877368 h 2119636"/>
                <a:gd name="connsiteX91" fmla="*/ 2005475 w 2109010"/>
                <a:gd name="connsiteY91" fmla="*/ 877368 h 2119636"/>
                <a:gd name="connsiteX92" fmla="*/ 1832043 w 2109010"/>
                <a:gd name="connsiteY92" fmla="*/ 1078596 h 2119636"/>
                <a:gd name="connsiteX93" fmla="*/ 1877108 w 2109010"/>
                <a:gd name="connsiteY93" fmla="*/ 1115045 h 2119636"/>
                <a:gd name="connsiteX94" fmla="*/ 1848847 w 2109010"/>
                <a:gd name="connsiteY94" fmla="*/ 1764336 h 2119636"/>
                <a:gd name="connsiteX95" fmla="*/ 1229085 w 2109010"/>
                <a:gd name="connsiteY95" fmla="*/ 2085925 h 2119636"/>
                <a:gd name="connsiteX96" fmla="*/ 1108780 w 2109010"/>
                <a:gd name="connsiteY96" fmla="*/ 1601515 h 2119636"/>
                <a:gd name="connsiteX97" fmla="*/ 1123815 w 2109010"/>
                <a:gd name="connsiteY97" fmla="*/ 1557304 h 2119636"/>
                <a:gd name="connsiteX98" fmla="*/ 1116916 w 2109010"/>
                <a:gd name="connsiteY98" fmla="*/ 1559704 h 2119636"/>
                <a:gd name="connsiteX99" fmla="*/ 1067537 w 2109010"/>
                <a:gd name="connsiteY99" fmla="*/ 1547087 h 2119636"/>
                <a:gd name="connsiteX100" fmla="*/ 1054160 w 2109010"/>
                <a:gd name="connsiteY100" fmla="*/ 1453870 h 2119636"/>
                <a:gd name="connsiteX101" fmla="*/ 1205723 w 2109010"/>
                <a:gd name="connsiteY101" fmla="*/ 1251521 h 2119636"/>
                <a:gd name="connsiteX102" fmla="*/ 1048912 w 2109010"/>
                <a:gd name="connsiteY102" fmla="*/ 1215826 h 2119636"/>
                <a:gd name="connsiteX103" fmla="*/ 979380 w 2109010"/>
                <a:gd name="connsiteY103" fmla="*/ 1461486 h 2119636"/>
                <a:gd name="connsiteX104" fmla="*/ 968110 w 2109010"/>
                <a:gd name="connsiteY104" fmla="*/ 1483398 h 2119636"/>
                <a:gd name="connsiteX105" fmla="*/ 967817 w 2109010"/>
                <a:gd name="connsiteY105" fmla="*/ 1484797 h 2119636"/>
                <a:gd name="connsiteX106" fmla="*/ 959337 w 2109010"/>
                <a:gd name="connsiteY106" fmla="*/ 1497186 h 2119636"/>
                <a:gd name="connsiteX107" fmla="*/ 959183 w 2109010"/>
                <a:gd name="connsiteY107" fmla="*/ 1498764 h 2119636"/>
                <a:gd name="connsiteX108" fmla="*/ 858247 w 2109010"/>
                <a:gd name="connsiteY108" fmla="*/ 1764336 h 2119636"/>
                <a:gd name="connsiteX109" fmla="*/ 238485 w 2109010"/>
                <a:gd name="connsiteY109" fmla="*/ 2085925 h 2119636"/>
                <a:gd name="connsiteX110" fmla="*/ 207109 w 2109010"/>
                <a:gd name="connsiteY110" fmla="*/ 1388401 h 2119636"/>
                <a:gd name="connsiteX111" fmla="*/ 677026 w 2109010"/>
                <a:gd name="connsiteY111" fmla="*/ 1033689 h 2119636"/>
                <a:gd name="connsiteX112" fmla="*/ 826871 w 2109010"/>
                <a:gd name="connsiteY112" fmla="*/ 1066811 h 2119636"/>
                <a:gd name="connsiteX113" fmla="*/ 847519 w 2109010"/>
                <a:gd name="connsiteY113" fmla="*/ 1083511 h 2119636"/>
                <a:gd name="connsiteX114" fmla="*/ 841911 w 2109010"/>
                <a:gd name="connsiteY114" fmla="*/ 1038087 h 2119636"/>
                <a:gd name="connsiteX115" fmla="*/ 895306 w 2109010"/>
                <a:gd name="connsiteY115" fmla="*/ 930874 h 2119636"/>
                <a:gd name="connsiteX116" fmla="*/ 1190608 w 2109010"/>
                <a:gd name="connsiteY116" fmla="*/ 673938 h 2119636"/>
                <a:gd name="connsiteX117" fmla="*/ 1304174 w 2109010"/>
                <a:gd name="connsiteY117" fmla="*/ 635882 h 2119636"/>
                <a:gd name="connsiteX118" fmla="*/ 1341888 w 2109010"/>
                <a:gd name="connsiteY118" fmla="*/ 645978 h 2119636"/>
                <a:gd name="connsiteX119" fmla="*/ 1367299 w 2109010"/>
                <a:gd name="connsiteY119" fmla="*/ 606605 h 2119636"/>
                <a:gd name="connsiteX120" fmla="*/ 1347932 w 2109010"/>
                <a:gd name="connsiteY120" fmla="*/ 595015 h 2119636"/>
                <a:gd name="connsiteX121" fmla="*/ 1272676 w 2109010"/>
                <a:gd name="connsiteY121" fmla="*/ 205981 h 2119636"/>
                <a:gd name="connsiteX122" fmla="*/ 1557080 w 2109010"/>
                <a:gd name="connsiteY122" fmla="*/ 128 h 211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2109010" h="2119636">
                  <a:moveTo>
                    <a:pt x="1585919" y="1408300"/>
                  </a:moveTo>
                  <a:cubicBezTo>
                    <a:pt x="1599756" y="1405226"/>
                    <a:pt x="1612351" y="1406381"/>
                    <a:pt x="1622792" y="1412409"/>
                  </a:cubicBezTo>
                  <a:cubicBezTo>
                    <a:pt x="1664554" y="1436520"/>
                    <a:pt x="1656027" y="1529473"/>
                    <a:pt x="1603747" y="1620025"/>
                  </a:cubicBezTo>
                  <a:cubicBezTo>
                    <a:pt x="1551467" y="1710576"/>
                    <a:pt x="1475231" y="1764437"/>
                    <a:pt x="1433469" y="1740326"/>
                  </a:cubicBezTo>
                  <a:cubicBezTo>
                    <a:pt x="1391706" y="1716214"/>
                    <a:pt x="1400233" y="1623261"/>
                    <a:pt x="1452513" y="1532710"/>
                  </a:cubicBezTo>
                  <a:cubicBezTo>
                    <a:pt x="1491723" y="1464796"/>
                    <a:pt x="1544408" y="1417521"/>
                    <a:pt x="1585919" y="1408300"/>
                  </a:cubicBezTo>
                  <a:close/>
                  <a:moveTo>
                    <a:pt x="571507" y="1408300"/>
                  </a:moveTo>
                  <a:cubicBezTo>
                    <a:pt x="585344" y="1405226"/>
                    <a:pt x="597939" y="1406381"/>
                    <a:pt x="608380" y="1412409"/>
                  </a:cubicBezTo>
                  <a:cubicBezTo>
                    <a:pt x="650142" y="1436520"/>
                    <a:pt x="641615" y="1529473"/>
                    <a:pt x="589335" y="1620025"/>
                  </a:cubicBezTo>
                  <a:cubicBezTo>
                    <a:pt x="537055" y="1710576"/>
                    <a:pt x="460819" y="1764437"/>
                    <a:pt x="419057" y="1740326"/>
                  </a:cubicBezTo>
                  <a:cubicBezTo>
                    <a:pt x="377294" y="1716214"/>
                    <a:pt x="385821" y="1623261"/>
                    <a:pt x="438101" y="1532710"/>
                  </a:cubicBezTo>
                  <a:cubicBezTo>
                    <a:pt x="477311" y="1464796"/>
                    <a:pt x="529996" y="1417521"/>
                    <a:pt x="571507" y="1408300"/>
                  </a:cubicBezTo>
                  <a:close/>
                  <a:moveTo>
                    <a:pt x="1659891" y="1096175"/>
                  </a:moveTo>
                  <a:cubicBezTo>
                    <a:pt x="1522755" y="1109109"/>
                    <a:pt x="1361144" y="1231436"/>
                    <a:pt x="1252318" y="1419929"/>
                  </a:cubicBezTo>
                  <a:cubicBezTo>
                    <a:pt x="1107216" y="1671253"/>
                    <a:pt x="1110901" y="1945031"/>
                    <a:pt x="1260547" y="2031429"/>
                  </a:cubicBezTo>
                  <a:cubicBezTo>
                    <a:pt x="1410194" y="2117828"/>
                    <a:pt x="1649135" y="1984130"/>
                    <a:pt x="1794237" y="1732806"/>
                  </a:cubicBezTo>
                  <a:cubicBezTo>
                    <a:pt x="1939339" y="1481482"/>
                    <a:pt x="1935654" y="1207706"/>
                    <a:pt x="1786007" y="1121307"/>
                  </a:cubicBezTo>
                  <a:cubicBezTo>
                    <a:pt x="1748595" y="1099707"/>
                    <a:pt x="1705603" y="1091863"/>
                    <a:pt x="1659891" y="1096175"/>
                  </a:cubicBezTo>
                  <a:close/>
                  <a:moveTo>
                    <a:pt x="669291" y="1096175"/>
                  </a:moveTo>
                  <a:cubicBezTo>
                    <a:pt x="532155" y="1109109"/>
                    <a:pt x="370545" y="1231436"/>
                    <a:pt x="261718" y="1419929"/>
                  </a:cubicBezTo>
                  <a:cubicBezTo>
                    <a:pt x="116616" y="1671253"/>
                    <a:pt x="120301" y="1945031"/>
                    <a:pt x="269948" y="2031429"/>
                  </a:cubicBezTo>
                  <a:cubicBezTo>
                    <a:pt x="419594" y="2117828"/>
                    <a:pt x="658535" y="1984130"/>
                    <a:pt x="803637" y="1732806"/>
                  </a:cubicBezTo>
                  <a:cubicBezTo>
                    <a:pt x="821774" y="1701391"/>
                    <a:pt x="837587" y="1669624"/>
                    <a:pt x="851081" y="1637917"/>
                  </a:cubicBezTo>
                  <a:lnTo>
                    <a:pt x="868576" y="1588590"/>
                  </a:lnTo>
                  <a:lnTo>
                    <a:pt x="713130" y="1739735"/>
                  </a:lnTo>
                  <a:cubicBezTo>
                    <a:pt x="686763" y="1765372"/>
                    <a:pt x="644606" y="1764780"/>
                    <a:pt x="618969" y="1738413"/>
                  </a:cubicBezTo>
                  <a:cubicBezTo>
                    <a:pt x="593332" y="1712047"/>
                    <a:pt x="593923" y="1669889"/>
                    <a:pt x="620290" y="1644252"/>
                  </a:cubicBezTo>
                  <a:lnTo>
                    <a:pt x="853391" y="1417600"/>
                  </a:lnTo>
                  <a:lnTo>
                    <a:pt x="895930" y="1267309"/>
                  </a:lnTo>
                  <a:lnTo>
                    <a:pt x="880230" y="1217961"/>
                  </a:lnTo>
                  <a:cubicBezTo>
                    <a:pt x="861108" y="1176217"/>
                    <a:pt x="832819" y="1142907"/>
                    <a:pt x="795407" y="1121307"/>
                  </a:cubicBezTo>
                  <a:cubicBezTo>
                    <a:pt x="757995" y="1099707"/>
                    <a:pt x="715003" y="1091863"/>
                    <a:pt x="669291" y="1096175"/>
                  </a:cubicBezTo>
                  <a:close/>
                  <a:moveTo>
                    <a:pt x="1392789" y="912892"/>
                  </a:moveTo>
                  <a:lnTo>
                    <a:pt x="1169938" y="1106790"/>
                  </a:lnTo>
                  <a:lnTo>
                    <a:pt x="1328504" y="1142885"/>
                  </a:lnTo>
                  <a:cubicBezTo>
                    <a:pt x="1346434" y="1146966"/>
                    <a:pt x="1361011" y="1157928"/>
                    <a:pt x="1370086" y="1172352"/>
                  </a:cubicBezTo>
                  <a:lnTo>
                    <a:pt x="1371320" y="1175540"/>
                  </a:lnTo>
                  <a:lnTo>
                    <a:pt x="1402472" y="1147346"/>
                  </a:lnTo>
                  <a:cubicBezTo>
                    <a:pt x="1427908" y="1127290"/>
                    <a:pt x="1453896" y="1109655"/>
                    <a:pt x="1480095" y="1094617"/>
                  </a:cubicBezTo>
                  <a:lnTo>
                    <a:pt x="1540932" y="1064719"/>
                  </a:lnTo>
                  <a:lnTo>
                    <a:pt x="1538839" y="1062880"/>
                  </a:lnTo>
                  <a:lnTo>
                    <a:pt x="1429443" y="919204"/>
                  </a:lnTo>
                  <a:lnTo>
                    <a:pt x="1409823" y="919493"/>
                  </a:lnTo>
                  <a:close/>
                  <a:moveTo>
                    <a:pt x="1882449" y="877368"/>
                  </a:moveTo>
                  <a:lnTo>
                    <a:pt x="1873626" y="900138"/>
                  </a:lnTo>
                  <a:cubicBezTo>
                    <a:pt x="1869011" y="907454"/>
                    <a:pt x="1862886" y="913986"/>
                    <a:pt x="1855339" y="919238"/>
                  </a:cubicBezTo>
                  <a:lnTo>
                    <a:pt x="1688693" y="1035194"/>
                  </a:lnTo>
                  <a:lnTo>
                    <a:pt x="1745880" y="1039281"/>
                  </a:lnTo>
                  <a:lnTo>
                    <a:pt x="1763860" y="1046195"/>
                  </a:lnTo>
                  <a:lnTo>
                    <a:pt x="1909367" y="877368"/>
                  </a:lnTo>
                  <a:close/>
                  <a:moveTo>
                    <a:pt x="279895" y="824275"/>
                  </a:moveTo>
                  <a:lnTo>
                    <a:pt x="935251" y="824275"/>
                  </a:lnTo>
                  <a:lnTo>
                    <a:pt x="817281" y="876989"/>
                  </a:lnTo>
                  <a:lnTo>
                    <a:pt x="161925" y="876989"/>
                  </a:lnTo>
                  <a:close/>
                  <a:moveTo>
                    <a:pt x="1692665" y="743386"/>
                  </a:moveTo>
                  <a:lnTo>
                    <a:pt x="1683890" y="752550"/>
                  </a:lnTo>
                  <a:lnTo>
                    <a:pt x="1544035" y="849865"/>
                  </a:lnTo>
                  <a:lnTo>
                    <a:pt x="1605623" y="930751"/>
                  </a:lnTo>
                  <a:lnTo>
                    <a:pt x="1682341" y="877368"/>
                  </a:lnTo>
                  <a:lnTo>
                    <a:pt x="1616277" y="877368"/>
                  </a:lnTo>
                  <a:lnTo>
                    <a:pt x="1612567" y="876807"/>
                  </a:lnTo>
                  <a:lnTo>
                    <a:pt x="1612567" y="807896"/>
                  </a:lnTo>
                  <a:lnTo>
                    <a:pt x="1783946" y="807896"/>
                  </a:lnTo>
                  <a:lnTo>
                    <a:pt x="1803538" y="799411"/>
                  </a:lnTo>
                  <a:cubicBezTo>
                    <a:pt x="1812002" y="797627"/>
                    <a:pt x="1820676" y="797531"/>
                    <a:pt x="1829063" y="799036"/>
                  </a:cubicBezTo>
                  <a:lnTo>
                    <a:pt x="1851929" y="807896"/>
                  </a:lnTo>
                  <a:lnTo>
                    <a:pt x="1998012" y="807896"/>
                  </a:lnTo>
                  <a:cubicBezTo>
                    <a:pt x="2015826" y="807896"/>
                    <a:pt x="2030267" y="793455"/>
                    <a:pt x="2030267" y="775641"/>
                  </a:cubicBezTo>
                  <a:cubicBezTo>
                    <a:pt x="2030267" y="757827"/>
                    <a:pt x="2015826" y="743386"/>
                    <a:pt x="1998012" y="743386"/>
                  </a:cubicBezTo>
                  <a:close/>
                  <a:moveTo>
                    <a:pt x="117970" y="714738"/>
                  </a:moveTo>
                  <a:lnTo>
                    <a:pt x="773326" y="714738"/>
                  </a:lnTo>
                  <a:lnTo>
                    <a:pt x="655356" y="767452"/>
                  </a:lnTo>
                  <a:lnTo>
                    <a:pt x="0" y="767452"/>
                  </a:lnTo>
                  <a:close/>
                  <a:moveTo>
                    <a:pt x="332282" y="605200"/>
                  </a:moveTo>
                  <a:lnTo>
                    <a:pt x="987638" y="605200"/>
                  </a:lnTo>
                  <a:lnTo>
                    <a:pt x="869668" y="657914"/>
                  </a:lnTo>
                  <a:lnTo>
                    <a:pt x="214312" y="657914"/>
                  </a:lnTo>
                  <a:close/>
                  <a:moveTo>
                    <a:pt x="1557080" y="128"/>
                  </a:moveTo>
                  <a:cubicBezTo>
                    <a:pt x="1595156" y="-1058"/>
                    <a:pt x="1633264" y="5970"/>
                    <a:pt x="1669277" y="22197"/>
                  </a:cubicBezTo>
                  <a:cubicBezTo>
                    <a:pt x="1813332" y="87106"/>
                    <a:pt x="1869325" y="274628"/>
                    <a:pt x="1794342" y="441038"/>
                  </a:cubicBezTo>
                  <a:cubicBezTo>
                    <a:pt x="1728732" y="586647"/>
                    <a:pt x="1584583" y="667846"/>
                    <a:pt x="1453066" y="642387"/>
                  </a:cubicBezTo>
                  <a:lnTo>
                    <a:pt x="1446665" y="640355"/>
                  </a:lnTo>
                  <a:lnTo>
                    <a:pt x="1425816" y="714664"/>
                  </a:lnTo>
                  <a:lnTo>
                    <a:pt x="1440818" y="741059"/>
                  </a:lnTo>
                  <a:lnTo>
                    <a:pt x="1458581" y="747080"/>
                  </a:lnTo>
                  <a:lnTo>
                    <a:pt x="1607824" y="643233"/>
                  </a:lnTo>
                  <a:cubicBezTo>
                    <a:pt x="1638012" y="622228"/>
                    <a:pt x="1679511" y="629672"/>
                    <a:pt x="1700516" y="659859"/>
                  </a:cubicBezTo>
                  <a:lnTo>
                    <a:pt x="1706603" y="673914"/>
                  </a:lnTo>
                  <a:lnTo>
                    <a:pt x="2007283" y="673914"/>
                  </a:lnTo>
                  <a:cubicBezTo>
                    <a:pt x="2063465" y="673914"/>
                    <a:pt x="2109010" y="719459"/>
                    <a:pt x="2109010" y="775641"/>
                  </a:cubicBezTo>
                  <a:cubicBezTo>
                    <a:pt x="2109010" y="831823"/>
                    <a:pt x="2063465" y="877368"/>
                    <a:pt x="2007283" y="877368"/>
                  </a:cubicBezTo>
                  <a:lnTo>
                    <a:pt x="2005475" y="877368"/>
                  </a:lnTo>
                  <a:lnTo>
                    <a:pt x="1832043" y="1078596"/>
                  </a:lnTo>
                  <a:lnTo>
                    <a:pt x="1877108" y="1115045"/>
                  </a:lnTo>
                  <a:cubicBezTo>
                    <a:pt x="1998032" y="1248213"/>
                    <a:pt x="1991016" y="1518092"/>
                    <a:pt x="1848847" y="1764336"/>
                  </a:cubicBezTo>
                  <a:cubicBezTo>
                    <a:pt x="1686369" y="2045757"/>
                    <a:pt x="1408892" y="2189737"/>
                    <a:pt x="1229085" y="2085925"/>
                  </a:cubicBezTo>
                  <a:cubicBezTo>
                    <a:pt x="1094230" y="2008067"/>
                    <a:pt x="1052614" y="1812938"/>
                    <a:pt x="1108780" y="1601515"/>
                  </a:cubicBezTo>
                  <a:lnTo>
                    <a:pt x="1123815" y="1557304"/>
                  </a:lnTo>
                  <a:lnTo>
                    <a:pt x="1116916" y="1559704"/>
                  </a:lnTo>
                  <a:cubicBezTo>
                    <a:pt x="1100047" y="1562125"/>
                    <a:pt x="1082254" y="1558110"/>
                    <a:pt x="1067537" y="1547087"/>
                  </a:cubicBezTo>
                  <a:cubicBezTo>
                    <a:pt x="1038102" y="1525040"/>
                    <a:pt x="1032113" y="1483305"/>
                    <a:pt x="1054160" y="1453870"/>
                  </a:cubicBezTo>
                  <a:lnTo>
                    <a:pt x="1205723" y="1251521"/>
                  </a:lnTo>
                  <a:lnTo>
                    <a:pt x="1048912" y="1215826"/>
                  </a:lnTo>
                  <a:lnTo>
                    <a:pt x="979380" y="1461486"/>
                  </a:lnTo>
                  <a:lnTo>
                    <a:pt x="968110" y="1483398"/>
                  </a:lnTo>
                  <a:lnTo>
                    <a:pt x="967817" y="1484797"/>
                  </a:lnTo>
                  <a:lnTo>
                    <a:pt x="959337" y="1497186"/>
                  </a:lnTo>
                  <a:lnTo>
                    <a:pt x="959183" y="1498764"/>
                  </a:lnTo>
                  <a:cubicBezTo>
                    <a:pt x="942558" y="1585433"/>
                    <a:pt x="909022" y="1676392"/>
                    <a:pt x="858247" y="1764336"/>
                  </a:cubicBezTo>
                  <a:cubicBezTo>
                    <a:pt x="695769" y="2045757"/>
                    <a:pt x="418292" y="2189737"/>
                    <a:pt x="238485" y="2085925"/>
                  </a:cubicBezTo>
                  <a:cubicBezTo>
                    <a:pt x="58679" y="1982114"/>
                    <a:pt x="44631" y="1669822"/>
                    <a:pt x="207109" y="1388401"/>
                  </a:cubicBezTo>
                  <a:cubicBezTo>
                    <a:pt x="328968" y="1177336"/>
                    <a:pt x="515514" y="1043580"/>
                    <a:pt x="677026" y="1033689"/>
                  </a:cubicBezTo>
                  <a:cubicBezTo>
                    <a:pt x="730863" y="1030392"/>
                    <a:pt x="781919" y="1040858"/>
                    <a:pt x="826871" y="1066811"/>
                  </a:cubicBezTo>
                  <a:lnTo>
                    <a:pt x="847519" y="1083511"/>
                  </a:lnTo>
                  <a:lnTo>
                    <a:pt x="841911" y="1038087"/>
                  </a:lnTo>
                  <a:cubicBezTo>
                    <a:pt x="844687" y="998134"/>
                    <a:pt x="862704" y="959239"/>
                    <a:pt x="895306" y="930874"/>
                  </a:cubicBezTo>
                  <a:lnTo>
                    <a:pt x="1190608" y="673938"/>
                  </a:lnTo>
                  <a:cubicBezTo>
                    <a:pt x="1223209" y="645573"/>
                    <a:pt x="1264221" y="633107"/>
                    <a:pt x="1304174" y="635882"/>
                  </a:cubicBezTo>
                  <a:lnTo>
                    <a:pt x="1341888" y="645978"/>
                  </a:lnTo>
                  <a:lnTo>
                    <a:pt x="1367299" y="606605"/>
                  </a:lnTo>
                  <a:lnTo>
                    <a:pt x="1347932" y="595015"/>
                  </a:lnTo>
                  <a:cubicBezTo>
                    <a:pt x="1241734" y="513362"/>
                    <a:pt x="1207066" y="351590"/>
                    <a:pt x="1272676" y="205981"/>
                  </a:cubicBezTo>
                  <a:cubicBezTo>
                    <a:pt x="1328913" y="81174"/>
                    <a:pt x="1442852" y="3687"/>
                    <a:pt x="1557080" y="1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1" name="フリーフォーム: 図形 110">
            <a:extLst>
              <a:ext uri="{FF2B5EF4-FFF2-40B4-BE49-F238E27FC236}">
                <a16:creationId xmlns:a16="http://schemas.microsoft.com/office/drawing/2014/main" id="{A2B48ED5-7C0F-4FEE-BF0D-3819612A8E2F}"/>
              </a:ext>
            </a:extLst>
          </p:cNvPr>
          <p:cNvSpPr/>
          <p:nvPr/>
        </p:nvSpPr>
        <p:spPr bwMode="auto">
          <a:xfrm>
            <a:off x="793991" y="3902896"/>
            <a:ext cx="2355568" cy="2367436"/>
          </a:xfrm>
          <a:custGeom>
            <a:avLst/>
            <a:gdLst>
              <a:gd name="connsiteX0" fmla="*/ 1585919 w 2109010"/>
              <a:gd name="connsiteY0" fmla="*/ 1408300 h 2119636"/>
              <a:gd name="connsiteX1" fmla="*/ 1622792 w 2109010"/>
              <a:gd name="connsiteY1" fmla="*/ 1412409 h 2119636"/>
              <a:gd name="connsiteX2" fmla="*/ 1603747 w 2109010"/>
              <a:gd name="connsiteY2" fmla="*/ 1620025 h 2119636"/>
              <a:gd name="connsiteX3" fmla="*/ 1433468 w 2109010"/>
              <a:gd name="connsiteY3" fmla="*/ 1740326 h 2119636"/>
              <a:gd name="connsiteX4" fmla="*/ 1452513 w 2109010"/>
              <a:gd name="connsiteY4" fmla="*/ 1532710 h 2119636"/>
              <a:gd name="connsiteX5" fmla="*/ 1585919 w 2109010"/>
              <a:gd name="connsiteY5" fmla="*/ 1408300 h 2119636"/>
              <a:gd name="connsiteX6" fmla="*/ 571507 w 2109010"/>
              <a:gd name="connsiteY6" fmla="*/ 1408300 h 2119636"/>
              <a:gd name="connsiteX7" fmla="*/ 608380 w 2109010"/>
              <a:gd name="connsiteY7" fmla="*/ 1412409 h 2119636"/>
              <a:gd name="connsiteX8" fmla="*/ 589335 w 2109010"/>
              <a:gd name="connsiteY8" fmla="*/ 1620025 h 2119636"/>
              <a:gd name="connsiteX9" fmla="*/ 419056 w 2109010"/>
              <a:gd name="connsiteY9" fmla="*/ 1740326 h 2119636"/>
              <a:gd name="connsiteX10" fmla="*/ 438101 w 2109010"/>
              <a:gd name="connsiteY10" fmla="*/ 1532710 h 2119636"/>
              <a:gd name="connsiteX11" fmla="*/ 571507 w 2109010"/>
              <a:gd name="connsiteY11" fmla="*/ 1408300 h 2119636"/>
              <a:gd name="connsiteX12" fmla="*/ 1659891 w 2109010"/>
              <a:gd name="connsiteY12" fmla="*/ 1096175 h 2119636"/>
              <a:gd name="connsiteX13" fmla="*/ 1252318 w 2109010"/>
              <a:gd name="connsiteY13" fmla="*/ 1419929 h 2119636"/>
              <a:gd name="connsiteX14" fmla="*/ 1260547 w 2109010"/>
              <a:gd name="connsiteY14" fmla="*/ 2031429 h 2119636"/>
              <a:gd name="connsiteX15" fmla="*/ 1794237 w 2109010"/>
              <a:gd name="connsiteY15" fmla="*/ 1732806 h 2119636"/>
              <a:gd name="connsiteX16" fmla="*/ 1786007 w 2109010"/>
              <a:gd name="connsiteY16" fmla="*/ 1121307 h 2119636"/>
              <a:gd name="connsiteX17" fmla="*/ 1659891 w 2109010"/>
              <a:gd name="connsiteY17" fmla="*/ 1096175 h 2119636"/>
              <a:gd name="connsiteX18" fmla="*/ 669291 w 2109010"/>
              <a:gd name="connsiteY18" fmla="*/ 1096175 h 2119636"/>
              <a:gd name="connsiteX19" fmla="*/ 261718 w 2109010"/>
              <a:gd name="connsiteY19" fmla="*/ 1419929 h 2119636"/>
              <a:gd name="connsiteX20" fmla="*/ 269947 w 2109010"/>
              <a:gd name="connsiteY20" fmla="*/ 2031429 h 2119636"/>
              <a:gd name="connsiteX21" fmla="*/ 803637 w 2109010"/>
              <a:gd name="connsiteY21" fmla="*/ 1732806 h 2119636"/>
              <a:gd name="connsiteX22" fmla="*/ 851081 w 2109010"/>
              <a:gd name="connsiteY22" fmla="*/ 1637917 h 2119636"/>
              <a:gd name="connsiteX23" fmla="*/ 868576 w 2109010"/>
              <a:gd name="connsiteY23" fmla="*/ 1588590 h 2119636"/>
              <a:gd name="connsiteX24" fmla="*/ 713130 w 2109010"/>
              <a:gd name="connsiteY24" fmla="*/ 1739735 h 2119636"/>
              <a:gd name="connsiteX25" fmla="*/ 618968 w 2109010"/>
              <a:gd name="connsiteY25" fmla="*/ 1738414 h 2119636"/>
              <a:gd name="connsiteX26" fmla="*/ 620290 w 2109010"/>
              <a:gd name="connsiteY26" fmla="*/ 1644252 h 2119636"/>
              <a:gd name="connsiteX27" fmla="*/ 853391 w 2109010"/>
              <a:gd name="connsiteY27" fmla="*/ 1417600 h 2119636"/>
              <a:gd name="connsiteX28" fmla="*/ 895930 w 2109010"/>
              <a:gd name="connsiteY28" fmla="*/ 1267308 h 2119636"/>
              <a:gd name="connsiteX29" fmla="*/ 880230 w 2109010"/>
              <a:gd name="connsiteY29" fmla="*/ 1217961 h 2119636"/>
              <a:gd name="connsiteX30" fmla="*/ 795407 w 2109010"/>
              <a:gd name="connsiteY30" fmla="*/ 1121307 h 2119636"/>
              <a:gd name="connsiteX31" fmla="*/ 669291 w 2109010"/>
              <a:gd name="connsiteY31" fmla="*/ 1096175 h 2119636"/>
              <a:gd name="connsiteX32" fmla="*/ 1392789 w 2109010"/>
              <a:gd name="connsiteY32" fmla="*/ 912892 h 2119636"/>
              <a:gd name="connsiteX33" fmla="*/ 1169937 w 2109010"/>
              <a:gd name="connsiteY33" fmla="*/ 1106790 h 2119636"/>
              <a:gd name="connsiteX34" fmla="*/ 1328504 w 2109010"/>
              <a:gd name="connsiteY34" fmla="*/ 1142885 h 2119636"/>
              <a:gd name="connsiteX35" fmla="*/ 1370086 w 2109010"/>
              <a:gd name="connsiteY35" fmla="*/ 1172353 h 2119636"/>
              <a:gd name="connsiteX36" fmla="*/ 1371320 w 2109010"/>
              <a:gd name="connsiteY36" fmla="*/ 1175540 h 2119636"/>
              <a:gd name="connsiteX37" fmla="*/ 1402472 w 2109010"/>
              <a:gd name="connsiteY37" fmla="*/ 1147346 h 2119636"/>
              <a:gd name="connsiteX38" fmla="*/ 1480095 w 2109010"/>
              <a:gd name="connsiteY38" fmla="*/ 1094617 h 2119636"/>
              <a:gd name="connsiteX39" fmla="*/ 1540932 w 2109010"/>
              <a:gd name="connsiteY39" fmla="*/ 1064719 h 2119636"/>
              <a:gd name="connsiteX40" fmla="*/ 1538839 w 2109010"/>
              <a:gd name="connsiteY40" fmla="*/ 1062880 h 2119636"/>
              <a:gd name="connsiteX41" fmla="*/ 1429442 w 2109010"/>
              <a:gd name="connsiteY41" fmla="*/ 919204 h 2119636"/>
              <a:gd name="connsiteX42" fmla="*/ 1409823 w 2109010"/>
              <a:gd name="connsiteY42" fmla="*/ 919493 h 2119636"/>
              <a:gd name="connsiteX43" fmla="*/ 1882449 w 2109010"/>
              <a:gd name="connsiteY43" fmla="*/ 877368 h 2119636"/>
              <a:gd name="connsiteX44" fmla="*/ 1873626 w 2109010"/>
              <a:gd name="connsiteY44" fmla="*/ 900138 h 2119636"/>
              <a:gd name="connsiteX45" fmla="*/ 1855339 w 2109010"/>
              <a:gd name="connsiteY45" fmla="*/ 919238 h 2119636"/>
              <a:gd name="connsiteX46" fmla="*/ 1688692 w 2109010"/>
              <a:gd name="connsiteY46" fmla="*/ 1035194 h 2119636"/>
              <a:gd name="connsiteX47" fmla="*/ 1745880 w 2109010"/>
              <a:gd name="connsiteY47" fmla="*/ 1039281 h 2119636"/>
              <a:gd name="connsiteX48" fmla="*/ 1763860 w 2109010"/>
              <a:gd name="connsiteY48" fmla="*/ 1046195 h 2119636"/>
              <a:gd name="connsiteX49" fmla="*/ 1909367 w 2109010"/>
              <a:gd name="connsiteY49" fmla="*/ 877368 h 2119636"/>
              <a:gd name="connsiteX50" fmla="*/ 279895 w 2109010"/>
              <a:gd name="connsiteY50" fmla="*/ 824275 h 2119636"/>
              <a:gd name="connsiteX51" fmla="*/ 935251 w 2109010"/>
              <a:gd name="connsiteY51" fmla="*/ 824275 h 2119636"/>
              <a:gd name="connsiteX52" fmla="*/ 817281 w 2109010"/>
              <a:gd name="connsiteY52" fmla="*/ 876989 h 2119636"/>
              <a:gd name="connsiteX53" fmla="*/ 161925 w 2109010"/>
              <a:gd name="connsiteY53" fmla="*/ 876989 h 2119636"/>
              <a:gd name="connsiteX54" fmla="*/ 1692665 w 2109010"/>
              <a:gd name="connsiteY54" fmla="*/ 743386 h 2119636"/>
              <a:gd name="connsiteX55" fmla="*/ 1683890 w 2109010"/>
              <a:gd name="connsiteY55" fmla="*/ 752550 h 2119636"/>
              <a:gd name="connsiteX56" fmla="*/ 1544035 w 2109010"/>
              <a:gd name="connsiteY56" fmla="*/ 849865 h 2119636"/>
              <a:gd name="connsiteX57" fmla="*/ 1605623 w 2109010"/>
              <a:gd name="connsiteY57" fmla="*/ 930751 h 2119636"/>
              <a:gd name="connsiteX58" fmla="*/ 1682341 w 2109010"/>
              <a:gd name="connsiteY58" fmla="*/ 877368 h 2119636"/>
              <a:gd name="connsiteX59" fmla="*/ 1616277 w 2109010"/>
              <a:gd name="connsiteY59" fmla="*/ 877368 h 2119636"/>
              <a:gd name="connsiteX60" fmla="*/ 1612567 w 2109010"/>
              <a:gd name="connsiteY60" fmla="*/ 876807 h 2119636"/>
              <a:gd name="connsiteX61" fmla="*/ 1612567 w 2109010"/>
              <a:gd name="connsiteY61" fmla="*/ 807896 h 2119636"/>
              <a:gd name="connsiteX62" fmla="*/ 1783946 w 2109010"/>
              <a:gd name="connsiteY62" fmla="*/ 807896 h 2119636"/>
              <a:gd name="connsiteX63" fmla="*/ 1803537 w 2109010"/>
              <a:gd name="connsiteY63" fmla="*/ 799411 h 2119636"/>
              <a:gd name="connsiteX64" fmla="*/ 1829062 w 2109010"/>
              <a:gd name="connsiteY64" fmla="*/ 799036 h 2119636"/>
              <a:gd name="connsiteX65" fmla="*/ 1851929 w 2109010"/>
              <a:gd name="connsiteY65" fmla="*/ 807896 h 2119636"/>
              <a:gd name="connsiteX66" fmla="*/ 1998012 w 2109010"/>
              <a:gd name="connsiteY66" fmla="*/ 807896 h 2119636"/>
              <a:gd name="connsiteX67" fmla="*/ 2030267 w 2109010"/>
              <a:gd name="connsiteY67" fmla="*/ 775641 h 2119636"/>
              <a:gd name="connsiteX68" fmla="*/ 1998012 w 2109010"/>
              <a:gd name="connsiteY68" fmla="*/ 743386 h 2119636"/>
              <a:gd name="connsiteX69" fmla="*/ 117970 w 2109010"/>
              <a:gd name="connsiteY69" fmla="*/ 714738 h 2119636"/>
              <a:gd name="connsiteX70" fmla="*/ 773326 w 2109010"/>
              <a:gd name="connsiteY70" fmla="*/ 714738 h 2119636"/>
              <a:gd name="connsiteX71" fmla="*/ 655356 w 2109010"/>
              <a:gd name="connsiteY71" fmla="*/ 767452 h 2119636"/>
              <a:gd name="connsiteX72" fmla="*/ 0 w 2109010"/>
              <a:gd name="connsiteY72" fmla="*/ 767452 h 2119636"/>
              <a:gd name="connsiteX73" fmla="*/ 332282 w 2109010"/>
              <a:gd name="connsiteY73" fmla="*/ 605200 h 2119636"/>
              <a:gd name="connsiteX74" fmla="*/ 987638 w 2109010"/>
              <a:gd name="connsiteY74" fmla="*/ 605200 h 2119636"/>
              <a:gd name="connsiteX75" fmla="*/ 869668 w 2109010"/>
              <a:gd name="connsiteY75" fmla="*/ 657914 h 2119636"/>
              <a:gd name="connsiteX76" fmla="*/ 214312 w 2109010"/>
              <a:gd name="connsiteY76" fmla="*/ 657914 h 2119636"/>
              <a:gd name="connsiteX77" fmla="*/ 1579815 w 2109010"/>
              <a:gd name="connsiteY77" fmla="*/ 467592 h 2119636"/>
              <a:gd name="connsiteX78" fmla="*/ 1546027 w 2109010"/>
              <a:gd name="connsiteY78" fmla="*/ 545726 h 2119636"/>
              <a:gd name="connsiteX79" fmla="*/ 1613185 w 2109010"/>
              <a:gd name="connsiteY79" fmla="*/ 598035 h 2119636"/>
              <a:gd name="connsiteX80" fmla="*/ 1680670 w 2109010"/>
              <a:gd name="connsiteY80" fmla="*/ 546148 h 2119636"/>
              <a:gd name="connsiteX81" fmla="*/ 1647605 w 2109010"/>
              <a:gd name="connsiteY81" fmla="*/ 175311 h 2119636"/>
              <a:gd name="connsiteX82" fmla="*/ 1596499 w 2109010"/>
              <a:gd name="connsiteY82" fmla="*/ 293491 h 2119636"/>
              <a:gd name="connsiteX83" fmla="*/ 1698079 w 2109010"/>
              <a:gd name="connsiteY83" fmla="*/ 372611 h 2119636"/>
              <a:gd name="connsiteX84" fmla="*/ 1800152 w 2109010"/>
              <a:gd name="connsiteY84" fmla="*/ 294129 h 2119636"/>
              <a:gd name="connsiteX85" fmla="*/ 1557080 w 2109010"/>
              <a:gd name="connsiteY85" fmla="*/ 128 h 2119636"/>
              <a:gd name="connsiteX86" fmla="*/ 1669277 w 2109010"/>
              <a:gd name="connsiteY86" fmla="*/ 22197 h 2119636"/>
              <a:gd name="connsiteX87" fmla="*/ 1794342 w 2109010"/>
              <a:gd name="connsiteY87" fmla="*/ 441038 h 2119636"/>
              <a:gd name="connsiteX88" fmla="*/ 1453066 w 2109010"/>
              <a:gd name="connsiteY88" fmla="*/ 642387 h 2119636"/>
              <a:gd name="connsiteX89" fmla="*/ 1446665 w 2109010"/>
              <a:gd name="connsiteY89" fmla="*/ 640355 h 2119636"/>
              <a:gd name="connsiteX90" fmla="*/ 1425816 w 2109010"/>
              <a:gd name="connsiteY90" fmla="*/ 714664 h 2119636"/>
              <a:gd name="connsiteX91" fmla="*/ 1440818 w 2109010"/>
              <a:gd name="connsiteY91" fmla="*/ 741059 h 2119636"/>
              <a:gd name="connsiteX92" fmla="*/ 1458581 w 2109010"/>
              <a:gd name="connsiteY92" fmla="*/ 747080 h 2119636"/>
              <a:gd name="connsiteX93" fmla="*/ 1607824 w 2109010"/>
              <a:gd name="connsiteY93" fmla="*/ 643233 h 2119636"/>
              <a:gd name="connsiteX94" fmla="*/ 1700516 w 2109010"/>
              <a:gd name="connsiteY94" fmla="*/ 659859 h 2119636"/>
              <a:gd name="connsiteX95" fmla="*/ 1706603 w 2109010"/>
              <a:gd name="connsiteY95" fmla="*/ 673914 h 2119636"/>
              <a:gd name="connsiteX96" fmla="*/ 2007283 w 2109010"/>
              <a:gd name="connsiteY96" fmla="*/ 673914 h 2119636"/>
              <a:gd name="connsiteX97" fmla="*/ 2109010 w 2109010"/>
              <a:gd name="connsiteY97" fmla="*/ 775641 h 2119636"/>
              <a:gd name="connsiteX98" fmla="*/ 2007283 w 2109010"/>
              <a:gd name="connsiteY98" fmla="*/ 877368 h 2119636"/>
              <a:gd name="connsiteX99" fmla="*/ 2005475 w 2109010"/>
              <a:gd name="connsiteY99" fmla="*/ 877368 h 2119636"/>
              <a:gd name="connsiteX100" fmla="*/ 1832043 w 2109010"/>
              <a:gd name="connsiteY100" fmla="*/ 1078596 h 2119636"/>
              <a:gd name="connsiteX101" fmla="*/ 1877108 w 2109010"/>
              <a:gd name="connsiteY101" fmla="*/ 1115045 h 2119636"/>
              <a:gd name="connsiteX102" fmla="*/ 1848847 w 2109010"/>
              <a:gd name="connsiteY102" fmla="*/ 1764336 h 2119636"/>
              <a:gd name="connsiteX103" fmla="*/ 1229085 w 2109010"/>
              <a:gd name="connsiteY103" fmla="*/ 2085925 h 2119636"/>
              <a:gd name="connsiteX104" fmla="*/ 1108780 w 2109010"/>
              <a:gd name="connsiteY104" fmla="*/ 1601515 h 2119636"/>
              <a:gd name="connsiteX105" fmla="*/ 1123815 w 2109010"/>
              <a:gd name="connsiteY105" fmla="*/ 1557304 h 2119636"/>
              <a:gd name="connsiteX106" fmla="*/ 1116915 w 2109010"/>
              <a:gd name="connsiteY106" fmla="*/ 1559704 h 2119636"/>
              <a:gd name="connsiteX107" fmla="*/ 1067537 w 2109010"/>
              <a:gd name="connsiteY107" fmla="*/ 1547087 h 2119636"/>
              <a:gd name="connsiteX108" fmla="*/ 1054160 w 2109010"/>
              <a:gd name="connsiteY108" fmla="*/ 1453870 h 2119636"/>
              <a:gd name="connsiteX109" fmla="*/ 1205723 w 2109010"/>
              <a:gd name="connsiteY109" fmla="*/ 1251521 h 2119636"/>
              <a:gd name="connsiteX110" fmla="*/ 1048912 w 2109010"/>
              <a:gd name="connsiteY110" fmla="*/ 1215826 h 2119636"/>
              <a:gd name="connsiteX111" fmla="*/ 979380 w 2109010"/>
              <a:gd name="connsiteY111" fmla="*/ 1461486 h 2119636"/>
              <a:gd name="connsiteX112" fmla="*/ 968110 w 2109010"/>
              <a:gd name="connsiteY112" fmla="*/ 1483398 h 2119636"/>
              <a:gd name="connsiteX113" fmla="*/ 967817 w 2109010"/>
              <a:gd name="connsiteY113" fmla="*/ 1484797 h 2119636"/>
              <a:gd name="connsiteX114" fmla="*/ 956860 w 2109010"/>
              <a:gd name="connsiteY114" fmla="*/ 1500804 h 2119636"/>
              <a:gd name="connsiteX115" fmla="*/ 947176 w 2109010"/>
              <a:gd name="connsiteY115" fmla="*/ 1551221 h 2119636"/>
              <a:gd name="connsiteX116" fmla="*/ 858247 w 2109010"/>
              <a:gd name="connsiteY116" fmla="*/ 1764336 h 2119636"/>
              <a:gd name="connsiteX117" fmla="*/ 238485 w 2109010"/>
              <a:gd name="connsiteY117" fmla="*/ 2085925 h 2119636"/>
              <a:gd name="connsiteX118" fmla="*/ 207109 w 2109010"/>
              <a:gd name="connsiteY118" fmla="*/ 1388401 h 2119636"/>
              <a:gd name="connsiteX119" fmla="*/ 677026 w 2109010"/>
              <a:gd name="connsiteY119" fmla="*/ 1033689 h 2119636"/>
              <a:gd name="connsiteX120" fmla="*/ 826871 w 2109010"/>
              <a:gd name="connsiteY120" fmla="*/ 1066811 h 2119636"/>
              <a:gd name="connsiteX121" fmla="*/ 847519 w 2109010"/>
              <a:gd name="connsiteY121" fmla="*/ 1083511 h 2119636"/>
              <a:gd name="connsiteX122" fmla="*/ 841911 w 2109010"/>
              <a:gd name="connsiteY122" fmla="*/ 1038087 h 2119636"/>
              <a:gd name="connsiteX123" fmla="*/ 895306 w 2109010"/>
              <a:gd name="connsiteY123" fmla="*/ 930874 h 2119636"/>
              <a:gd name="connsiteX124" fmla="*/ 1190608 w 2109010"/>
              <a:gd name="connsiteY124" fmla="*/ 673938 h 2119636"/>
              <a:gd name="connsiteX125" fmla="*/ 1304174 w 2109010"/>
              <a:gd name="connsiteY125" fmla="*/ 635882 h 2119636"/>
              <a:gd name="connsiteX126" fmla="*/ 1341888 w 2109010"/>
              <a:gd name="connsiteY126" fmla="*/ 645978 h 2119636"/>
              <a:gd name="connsiteX127" fmla="*/ 1367299 w 2109010"/>
              <a:gd name="connsiteY127" fmla="*/ 606605 h 2119636"/>
              <a:gd name="connsiteX128" fmla="*/ 1347932 w 2109010"/>
              <a:gd name="connsiteY128" fmla="*/ 595015 h 2119636"/>
              <a:gd name="connsiteX129" fmla="*/ 1272676 w 2109010"/>
              <a:gd name="connsiteY129" fmla="*/ 205981 h 2119636"/>
              <a:gd name="connsiteX130" fmla="*/ 1557080 w 2109010"/>
              <a:gd name="connsiteY130" fmla="*/ 128 h 211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109010" h="2119636">
                <a:moveTo>
                  <a:pt x="1585919" y="1408300"/>
                </a:moveTo>
                <a:cubicBezTo>
                  <a:pt x="1599756" y="1405226"/>
                  <a:pt x="1612351" y="1406381"/>
                  <a:pt x="1622792" y="1412409"/>
                </a:cubicBezTo>
                <a:cubicBezTo>
                  <a:pt x="1664554" y="1436520"/>
                  <a:pt x="1656027" y="1529473"/>
                  <a:pt x="1603747" y="1620025"/>
                </a:cubicBezTo>
                <a:cubicBezTo>
                  <a:pt x="1551467" y="1710576"/>
                  <a:pt x="1475231" y="1764437"/>
                  <a:pt x="1433468" y="1740326"/>
                </a:cubicBezTo>
                <a:cubicBezTo>
                  <a:pt x="1391706" y="1716214"/>
                  <a:pt x="1400233" y="1623261"/>
                  <a:pt x="1452513" y="1532710"/>
                </a:cubicBezTo>
                <a:cubicBezTo>
                  <a:pt x="1491723" y="1464796"/>
                  <a:pt x="1544408" y="1417521"/>
                  <a:pt x="1585919" y="1408300"/>
                </a:cubicBezTo>
                <a:close/>
                <a:moveTo>
                  <a:pt x="571507" y="1408300"/>
                </a:moveTo>
                <a:cubicBezTo>
                  <a:pt x="585344" y="1405226"/>
                  <a:pt x="597939" y="1406381"/>
                  <a:pt x="608380" y="1412409"/>
                </a:cubicBezTo>
                <a:cubicBezTo>
                  <a:pt x="650142" y="1436520"/>
                  <a:pt x="641615" y="1529473"/>
                  <a:pt x="589335" y="1620025"/>
                </a:cubicBezTo>
                <a:cubicBezTo>
                  <a:pt x="537055" y="1710576"/>
                  <a:pt x="460819" y="1764437"/>
                  <a:pt x="419056" y="1740326"/>
                </a:cubicBezTo>
                <a:cubicBezTo>
                  <a:pt x="377294" y="1716214"/>
                  <a:pt x="385821" y="1623261"/>
                  <a:pt x="438101" y="1532710"/>
                </a:cubicBezTo>
                <a:cubicBezTo>
                  <a:pt x="477311" y="1464796"/>
                  <a:pt x="529996" y="1417521"/>
                  <a:pt x="571507" y="1408300"/>
                </a:cubicBezTo>
                <a:close/>
                <a:moveTo>
                  <a:pt x="1659891" y="1096175"/>
                </a:moveTo>
                <a:cubicBezTo>
                  <a:pt x="1522755" y="1109109"/>
                  <a:pt x="1361144" y="1231436"/>
                  <a:pt x="1252318" y="1419929"/>
                </a:cubicBezTo>
                <a:cubicBezTo>
                  <a:pt x="1107216" y="1671253"/>
                  <a:pt x="1110901" y="1945031"/>
                  <a:pt x="1260547" y="2031429"/>
                </a:cubicBezTo>
                <a:cubicBezTo>
                  <a:pt x="1410194" y="2117828"/>
                  <a:pt x="1649135" y="1984130"/>
                  <a:pt x="1794237" y="1732806"/>
                </a:cubicBezTo>
                <a:cubicBezTo>
                  <a:pt x="1939339" y="1481482"/>
                  <a:pt x="1935654" y="1207706"/>
                  <a:pt x="1786007" y="1121307"/>
                </a:cubicBezTo>
                <a:cubicBezTo>
                  <a:pt x="1748595" y="1099707"/>
                  <a:pt x="1705603" y="1091863"/>
                  <a:pt x="1659891" y="1096175"/>
                </a:cubicBezTo>
                <a:close/>
                <a:moveTo>
                  <a:pt x="669291" y="1096175"/>
                </a:moveTo>
                <a:cubicBezTo>
                  <a:pt x="532155" y="1109109"/>
                  <a:pt x="370544" y="1231436"/>
                  <a:pt x="261718" y="1419929"/>
                </a:cubicBezTo>
                <a:cubicBezTo>
                  <a:pt x="116616" y="1671253"/>
                  <a:pt x="120301" y="1945031"/>
                  <a:pt x="269947" y="2031429"/>
                </a:cubicBezTo>
                <a:cubicBezTo>
                  <a:pt x="419594" y="2117828"/>
                  <a:pt x="658535" y="1984130"/>
                  <a:pt x="803637" y="1732806"/>
                </a:cubicBezTo>
                <a:cubicBezTo>
                  <a:pt x="821775" y="1701391"/>
                  <a:pt x="837588" y="1669624"/>
                  <a:pt x="851081" y="1637917"/>
                </a:cubicBezTo>
                <a:lnTo>
                  <a:pt x="868576" y="1588590"/>
                </a:lnTo>
                <a:lnTo>
                  <a:pt x="713130" y="1739735"/>
                </a:lnTo>
                <a:cubicBezTo>
                  <a:pt x="686763" y="1765372"/>
                  <a:pt x="644606" y="1764780"/>
                  <a:pt x="618968" y="1738414"/>
                </a:cubicBezTo>
                <a:cubicBezTo>
                  <a:pt x="593331" y="1712047"/>
                  <a:pt x="593923" y="1669889"/>
                  <a:pt x="620290" y="1644252"/>
                </a:cubicBezTo>
                <a:lnTo>
                  <a:pt x="853391" y="1417600"/>
                </a:lnTo>
                <a:lnTo>
                  <a:pt x="895930" y="1267308"/>
                </a:lnTo>
                <a:lnTo>
                  <a:pt x="880230" y="1217961"/>
                </a:lnTo>
                <a:cubicBezTo>
                  <a:pt x="861108" y="1176217"/>
                  <a:pt x="832819" y="1142907"/>
                  <a:pt x="795407" y="1121307"/>
                </a:cubicBezTo>
                <a:cubicBezTo>
                  <a:pt x="757995" y="1099707"/>
                  <a:pt x="715003" y="1091863"/>
                  <a:pt x="669291" y="1096175"/>
                </a:cubicBezTo>
                <a:close/>
                <a:moveTo>
                  <a:pt x="1392789" y="912892"/>
                </a:moveTo>
                <a:lnTo>
                  <a:pt x="1169937" y="1106790"/>
                </a:lnTo>
                <a:lnTo>
                  <a:pt x="1328504" y="1142885"/>
                </a:lnTo>
                <a:cubicBezTo>
                  <a:pt x="1346434" y="1146966"/>
                  <a:pt x="1361011" y="1157928"/>
                  <a:pt x="1370086" y="1172353"/>
                </a:cubicBezTo>
                <a:lnTo>
                  <a:pt x="1371320" y="1175540"/>
                </a:lnTo>
                <a:lnTo>
                  <a:pt x="1402472" y="1147346"/>
                </a:lnTo>
                <a:cubicBezTo>
                  <a:pt x="1427908" y="1127290"/>
                  <a:pt x="1453897" y="1109655"/>
                  <a:pt x="1480095" y="1094617"/>
                </a:cubicBezTo>
                <a:lnTo>
                  <a:pt x="1540932" y="1064719"/>
                </a:lnTo>
                <a:lnTo>
                  <a:pt x="1538839" y="1062880"/>
                </a:lnTo>
                <a:lnTo>
                  <a:pt x="1429442" y="919204"/>
                </a:lnTo>
                <a:lnTo>
                  <a:pt x="1409823" y="919493"/>
                </a:lnTo>
                <a:close/>
                <a:moveTo>
                  <a:pt x="1882449" y="877368"/>
                </a:moveTo>
                <a:lnTo>
                  <a:pt x="1873626" y="900138"/>
                </a:lnTo>
                <a:cubicBezTo>
                  <a:pt x="1869011" y="907454"/>
                  <a:pt x="1862886" y="913986"/>
                  <a:pt x="1855339" y="919238"/>
                </a:cubicBezTo>
                <a:lnTo>
                  <a:pt x="1688692" y="1035194"/>
                </a:lnTo>
                <a:lnTo>
                  <a:pt x="1745880" y="1039281"/>
                </a:lnTo>
                <a:lnTo>
                  <a:pt x="1763860" y="1046195"/>
                </a:lnTo>
                <a:lnTo>
                  <a:pt x="1909367" y="877368"/>
                </a:lnTo>
                <a:close/>
                <a:moveTo>
                  <a:pt x="279895" y="824275"/>
                </a:moveTo>
                <a:lnTo>
                  <a:pt x="935251" y="824275"/>
                </a:lnTo>
                <a:lnTo>
                  <a:pt x="817281" y="876989"/>
                </a:lnTo>
                <a:lnTo>
                  <a:pt x="161925" y="876989"/>
                </a:lnTo>
                <a:close/>
                <a:moveTo>
                  <a:pt x="1692665" y="743386"/>
                </a:moveTo>
                <a:lnTo>
                  <a:pt x="1683890" y="752550"/>
                </a:lnTo>
                <a:lnTo>
                  <a:pt x="1544035" y="849865"/>
                </a:lnTo>
                <a:lnTo>
                  <a:pt x="1605623" y="930751"/>
                </a:lnTo>
                <a:lnTo>
                  <a:pt x="1682341" y="877368"/>
                </a:lnTo>
                <a:lnTo>
                  <a:pt x="1616277" y="877368"/>
                </a:lnTo>
                <a:lnTo>
                  <a:pt x="1612567" y="876807"/>
                </a:lnTo>
                <a:lnTo>
                  <a:pt x="1612567" y="807896"/>
                </a:lnTo>
                <a:lnTo>
                  <a:pt x="1783946" y="807896"/>
                </a:lnTo>
                <a:lnTo>
                  <a:pt x="1803537" y="799411"/>
                </a:lnTo>
                <a:cubicBezTo>
                  <a:pt x="1812001" y="797627"/>
                  <a:pt x="1820675" y="797531"/>
                  <a:pt x="1829062" y="799036"/>
                </a:cubicBezTo>
                <a:lnTo>
                  <a:pt x="1851929" y="807896"/>
                </a:lnTo>
                <a:lnTo>
                  <a:pt x="1998012" y="807896"/>
                </a:lnTo>
                <a:cubicBezTo>
                  <a:pt x="2015826" y="807896"/>
                  <a:pt x="2030267" y="793455"/>
                  <a:pt x="2030267" y="775641"/>
                </a:cubicBezTo>
                <a:cubicBezTo>
                  <a:pt x="2030267" y="757827"/>
                  <a:pt x="2015826" y="743386"/>
                  <a:pt x="1998012" y="743386"/>
                </a:cubicBezTo>
                <a:close/>
                <a:moveTo>
                  <a:pt x="117970" y="714738"/>
                </a:moveTo>
                <a:lnTo>
                  <a:pt x="773326" y="714738"/>
                </a:lnTo>
                <a:lnTo>
                  <a:pt x="655356" y="767452"/>
                </a:lnTo>
                <a:lnTo>
                  <a:pt x="0" y="767452"/>
                </a:lnTo>
                <a:close/>
                <a:moveTo>
                  <a:pt x="332282" y="605200"/>
                </a:moveTo>
                <a:lnTo>
                  <a:pt x="987638" y="605200"/>
                </a:lnTo>
                <a:lnTo>
                  <a:pt x="869668" y="657914"/>
                </a:lnTo>
                <a:lnTo>
                  <a:pt x="214312" y="657914"/>
                </a:lnTo>
                <a:close/>
                <a:moveTo>
                  <a:pt x="1579815" y="467592"/>
                </a:moveTo>
                <a:cubicBezTo>
                  <a:pt x="1552066" y="482897"/>
                  <a:pt x="1538173" y="515025"/>
                  <a:pt x="1546027" y="545726"/>
                </a:cubicBezTo>
                <a:cubicBezTo>
                  <a:pt x="1553881" y="576426"/>
                  <a:pt x="1581496" y="597936"/>
                  <a:pt x="1613185" y="598035"/>
                </a:cubicBezTo>
                <a:cubicBezTo>
                  <a:pt x="1644874" y="598135"/>
                  <a:pt x="1672624" y="576799"/>
                  <a:pt x="1680670" y="546148"/>
                </a:cubicBezTo>
                <a:close/>
                <a:moveTo>
                  <a:pt x="1647605" y="175311"/>
                </a:moveTo>
                <a:cubicBezTo>
                  <a:pt x="1605634" y="198460"/>
                  <a:pt x="1584620" y="247055"/>
                  <a:pt x="1596499" y="293491"/>
                </a:cubicBezTo>
                <a:cubicBezTo>
                  <a:pt x="1608379" y="339927"/>
                  <a:pt x="1650148" y="372461"/>
                  <a:pt x="1698079" y="372611"/>
                </a:cubicBezTo>
                <a:cubicBezTo>
                  <a:pt x="1746010" y="372761"/>
                  <a:pt x="1787982" y="340490"/>
                  <a:pt x="1800152" y="294129"/>
                </a:cubicBezTo>
                <a:close/>
                <a:moveTo>
                  <a:pt x="1557080" y="128"/>
                </a:moveTo>
                <a:cubicBezTo>
                  <a:pt x="1595156" y="-1058"/>
                  <a:pt x="1633264" y="5970"/>
                  <a:pt x="1669277" y="22197"/>
                </a:cubicBezTo>
                <a:cubicBezTo>
                  <a:pt x="1813332" y="87106"/>
                  <a:pt x="1869325" y="274628"/>
                  <a:pt x="1794342" y="441038"/>
                </a:cubicBezTo>
                <a:cubicBezTo>
                  <a:pt x="1728732" y="586647"/>
                  <a:pt x="1584583" y="667846"/>
                  <a:pt x="1453066" y="642387"/>
                </a:cubicBezTo>
                <a:lnTo>
                  <a:pt x="1446665" y="640355"/>
                </a:lnTo>
                <a:lnTo>
                  <a:pt x="1425816" y="714664"/>
                </a:lnTo>
                <a:lnTo>
                  <a:pt x="1440818" y="741059"/>
                </a:lnTo>
                <a:lnTo>
                  <a:pt x="1458581" y="747080"/>
                </a:lnTo>
                <a:lnTo>
                  <a:pt x="1607824" y="643233"/>
                </a:lnTo>
                <a:cubicBezTo>
                  <a:pt x="1638011" y="622228"/>
                  <a:pt x="1679511" y="629671"/>
                  <a:pt x="1700516" y="659859"/>
                </a:cubicBezTo>
                <a:lnTo>
                  <a:pt x="1706603" y="673914"/>
                </a:lnTo>
                <a:lnTo>
                  <a:pt x="2007283" y="673914"/>
                </a:lnTo>
                <a:cubicBezTo>
                  <a:pt x="2063465" y="673914"/>
                  <a:pt x="2109010" y="719459"/>
                  <a:pt x="2109010" y="775641"/>
                </a:cubicBezTo>
                <a:cubicBezTo>
                  <a:pt x="2109010" y="831823"/>
                  <a:pt x="2063465" y="877368"/>
                  <a:pt x="2007283" y="877368"/>
                </a:cubicBezTo>
                <a:lnTo>
                  <a:pt x="2005475" y="877368"/>
                </a:lnTo>
                <a:lnTo>
                  <a:pt x="1832043" y="1078596"/>
                </a:lnTo>
                <a:lnTo>
                  <a:pt x="1877108" y="1115045"/>
                </a:lnTo>
                <a:cubicBezTo>
                  <a:pt x="1998032" y="1248213"/>
                  <a:pt x="1991016" y="1518092"/>
                  <a:pt x="1848847" y="1764336"/>
                </a:cubicBezTo>
                <a:cubicBezTo>
                  <a:pt x="1686369" y="2045757"/>
                  <a:pt x="1408892" y="2189737"/>
                  <a:pt x="1229085" y="2085925"/>
                </a:cubicBezTo>
                <a:cubicBezTo>
                  <a:pt x="1094230" y="2008067"/>
                  <a:pt x="1052614" y="1812938"/>
                  <a:pt x="1108780" y="1601515"/>
                </a:cubicBezTo>
                <a:lnTo>
                  <a:pt x="1123815" y="1557304"/>
                </a:lnTo>
                <a:lnTo>
                  <a:pt x="1116915" y="1559704"/>
                </a:lnTo>
                <a:cubicBezTo>
                  <a:pt x="1100047" y="1562125"/>
                  <a:pt x="1082255" y="1558110"/>
                  <a:pt x="1067537" y="1547087"/>
                </a:cubicBezTo>
                <a:cubicBezTo>
                  <a:pt x="1038102" y="1525040"/>
                  <a:pt x="1032113" y="1483305"/>
                  <a:pt x="1054160" y="1453870"/>
                </a:cubicBezTo>
                <a:lnTo>
                  <a:pt x="1205723" y="1251521"/>
                </a:lnTo>
                <a:lnTo>
                  <a:pt x="1048912" y="1215826"/>
                </a:lnTo>
                <a:lnTo>
                  <a:pt x="979380" y="1461486"/>
                </a:lnTo>
                <a:lnTo>
                  <a:pt x="968110" y="1483398"/>
                </a:lnTo>
                <a:lnTo>
                  <a:pt x="967817" y="1484797"/>
                </a:lnTo>
                <a:lnTo>
                  <a:pt x="956860" y="1500804"/>
                </a:lnTo>
                <a:lnTo>
                  <a:pt x="947176" y="1551221"/>
                </a:lnTo>
                <a:cubicBezTo>
                  <a:pt x="928454" y="1621696"/>
                  <a:pt x="898867" y="1693980"/>
                  <a:pt x="858247" y="1764336"/>
                </a:cubicBezTo>
                <a:cubicBezTo>
                  <a:pt x="695769" y="2045757"/>
                  <a:pt x="418292" y="2189737"/>
                  <a:pt x="238485" y="2085925"/>
                </a:cubicBezTo>
                <a:cubicBezTo>
                  <a:pt x="58678" y="1982114"/>
                  <a:pt x="44630" y="1669822"/>
                  <a:pt x="207109" y="1388401"/>
                </a:cubicBezTo>
                <a:cubicBezTo>
                  <a:pt x="328967" y="1177336"/>
                  <a:pt x="515514" y="1043580"/>
                  <a:pt x="677026" y="1033689"/>
                </a:cubicBezTo>
                <a:cubicBezTo>
                  <a:pt x="730863" y="1030392"/>
                  <a:pt x="781919" y="1040858"/>
                  <a:pt x="826871" y="1066811"/>
                </a:cubicBezTo>
                <a:lnTo>
                  <a:pt x="847519" y="1083511"/>
                </a:lnTo>
                <a:lnTo>
                  <a:pt x="841911" y="1038087"/>
                </a:lnTo>
                <a:cubicBezTo>
                  <a:pt x="844687" y="998134"/>
                  <a:pt x="862705" y="959239"/>
                  <a:pt x="895306" y="930874"/>
                </a:cubicBezTo>
                <a:lnTo>
                  <a:pt x="1190608" y="673938"/>
                </a:lnTo>
                <a:cubicBezTo>
                  <a:pt x="1223209" y="645573"/>
                  <a:pt x="1264221" y="633107"/>
                  <a:pt x="1304174" y="635882"/>
                </a:cubicBezTo>
                <a:lnTo>
                  <a:pt x="1341888" y="645978"/>
                </a:lnTo>
                <a:lnTo>
                  <a:pt x="1367299" y="606605"/>
                </a:lnTo>
                <a:lnTo>
                  <a:pt x="1347932" y="595015"/>
                </a:lnTo>
                <a:cubicBezTo>
                  <a:pt x="1241734" y="513362"/>
                  <a:pt x="1207066" y="351590"/>
                  <a:pt x="1272676" y="205981"/>
                </a:cubicBezTo>
                <a:cubicBezTo>
                  <a:pt x="1328913" y="81174"/>
                  <a:pt x="1442852" y="3687"/>
                  <a:pt x="1557080" y="128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0D764EE6-04E2-4976-A7AF-AEFDF23349FC}"/>
              </a:ext>
            </a:extLst>
          </p:cNvPr>
          <p:cNvGrpSpPr/>
          <p:nvPr/>
        </p:nvGrpSpPr>
        <p:grpSpPr>
          <a:xfrm>
            <a:off x="3537764" y="4092491"/>
            <a:ext cx="2792076" cy="1988246"/>
            <a:chOff x="3537764" y="4092491"/>
            <a:chExt cx="2792076" cy="1988246"/>
          </a:xfrm>
        </p:grpSpPr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31ABBC5A-042D-43E4-852F-E51F0FF06E08}"/>
                </a:ext>
              </a:extLst>
            </p:cNvPr>
            <p:cNvSpPr/>
            <p:nvPr/>
          </p:nvSpPr>
          <p:spPr bwMode="auto">
            <a:xfrm>
              <a:off x="5430602" y="4386661"/>
              <a:ext cx="899238" cy="1537401"/>
            </a:xfrm>
            <a:custGeom>
              <a:avLst/>
              <a:gdLst>
                <a:gd name="connsiteX0" fmla="*/ 582970 w 1043093"/>
                <a:gd name="connsiteY0" fmla="*/ 0 h 1783344"/>
                <a:gd name="connsiteX1" fmla="*/ 854853 w 1043093"/>
                <a:gd name="connsiteY1" fmla="*/ 314078 h 1783344"/>
                <a:gd name="connsiteX2" fmla="*/ 637764 w 1043093"/>
                <a:gd name="connsiteY2" fmla="*/ 621774 h 1783344"/>
                <a:gd name="connsiteX3" fmla="*/ 620172 w 1043093"/>
                <a:gd name="connsiteY3" fmla="*/ 623823 h 1783344"/>
                <a:gd name="connsiteX4" fmla="*/ 625697 w 1043093"/>
                <a:gd name="connsiteY4" fmla="*/ 660432 h 1783344"/>
                <a:gd name="connsiteX5" fmla="*/ 650964 w 1043093"/>
                <a:gd name="connsiteY5" fmla="*/ 667794 h 1783344"/>
                <a:gd name="connsiteX6" fmla="*/ 665519 w 1043093"/>
                <a:gd name="connsiteY6" fmla="*/ 678715 h 1783344"/>
                <a:gd name="connsiteX7" fmla="*/ 886738 w 1043093"/>
                <a:gd name="connsiteY7" fmla="*/ 804150 h 1783344"/>
                <a:gd name="connsiteX8" fmla="*/ 888635 w 1043093"/>
                <a:gd name="connsiteY8" fmla="*/ 804360 h 1783344"/>
                <a:gd name="connsiteX9" fmla="*/ 907266 w 1043093"/>
                <a:gd name="connsiteY9" fmla="*/ 819899 h 1783344"/>
                <a:gd name="connsiteX10" fmla="*/ 907981 w 1043093"/>
                <a:gd name="connsiteY10" fmla="*/ 821267 h 1783344"/>
                <a:gd name="connsiteX11" fmla="*/ 910119 w 1043093"/>
                <a:gd name="connsiteY11" fmla="*/ 823124 h 1783344"/>
                <a:gd name="connsiteX12" fmla="*/ 920928 w 1043093"/>
                <a:gd name="connsiteY12" fmla="*/ 844843 h 1783344"/>
                <a:gd name="connsiteX13" fmla="*/ 921382 w 1043093"/>
                <a:gd name="connsiteY13" fmla="*/ 850704 h 1783344"/>
                <a:gd name="connsiteX14" fmla="*/ 994283 w 1043093"/>
                <a:gd name="connsiteY14" fmla="*/ 1101948 h 1783344"/>
                <a:gd name="connsiteX15" fmla="*/ 951141 w 1043093"/>
                <a:gd name="connsiteY15" fmla="*/ 1180359 h 1783344"/>
                <a:gd name="connsiteX16" fmla="*/ 872730 w 1043093"/>
                <a:gd name="connsiteY16" fmla="*/ 1137218 h 1783344"/>
                <a:gd name="connsiteX17" fmla="*/ 804829 w 1043093"/>
                <a:gd name="connsiteY17" fmla="*/ 903201 h 1783344"/>
                <a:gd name="connsiteX18" fmla="*/ 763843 w 1043093"/>
                <a:gd name="connsiteY18" fmla="*/ 879962 h 1783344"/>
                <a:gd name="connsiteX19" fmla="*/ 829222 w 1043093"/>
                <a:gd name="connsiteY19" fmla="*/ 1123958 h 1783344"/>
                <a:gd name="connsiteX20" fmla="*/ 832915 w 1043093"/>
                <a:gd name="connsiteY20" fmla="*/ 1182899 h 1783344"/>
                <a:gd name="connsiteX21" fmla="*/ 832289 w 1043093"/>
                <a:gd name="connsiteY21" fmla="*/ 1184718 h 1783344"/>
                <a:gd name="connsiteX22" fmla="*/ 848078 w 1043093"/>
                <a:gd name="connsiteY22" fmla="*/ 1481099 h 1783344"/>
                <a:gd name="connsiteX23" fmla="*/ 1025498 w 1043093"/>
                <a:gd name="connsiteY23" fmla="*/ 1666221 h 1783344"/>
                <a:gd name="connsiteX24" fmla="*/ 1023598 w 1043093"/>
                <a:gd name="connsiteY24" fmla="*/ 1755696 h 1783344"/>
                <a:gd name="connsiteX25" fmla="*/ 1023598 w 1043093"/>
                <a:gd name="connsiteY25" fmla="*/ 1755695 h 1783344"/>
                <a:gd name="connsiteX26" fmla="*/ 934123 w 1043093"/>
                <a:gd name="connsiteY26" fmla="*/ 1753795 h 1783344"/>
                <a:gd name="connsiteX27" fmla="*/ 746960 w 1043093"/>
                <a:gd name="connsiteY27" fmla="*/ 1558509 h 1783344"/>
                <a:gd name="connsiteX28" fmla="*/ 742726 w 1043093"/>
                <a:gd name="connsiteY28" fmla="*/ 1551830 h 1783344"/>
                <a:gd name="connsiteX29" fmla="*/ 741476 w 1043093"/>
                <a:gd name="connsiteY29" fmla="*/ 1551389 h 1783344"/>
                <a:gd name="connsiteX30" fmla="*/ 720169 w 1043093"/>
                <a:gd name="connsiteY30" fmla="*/ 1506817 h 1783344"/>
                <a:gd name="connsiteX31" fmla="*/ 709525 w 1043093"/>
                <a:gd name="connsiteY31" fmla="*/ 1307013 h 1783344"/>
                <a:gd name="connsiteX32" fmla="*/ 665120 w 1043093"/>
                <a:gd name="connsiteY32" fmla="*/ 1309796 h 1783344"/>
                <a:gd name="connsiteX33" fmla="*/ 635101 w 1043093"/>
                <a:gd name="connsiteY33" fmla="*/ 1299466 h 1783344"/>
                <a:gd name="connsiteX34" fmla="*/ 559656 w 1043093"/>
                <a:gd name="connsiteY34" fmla="*/ 1455992 h 1783344"/>
                <a:gd name="connsiteX35" fmla="*/ 626019 w 1043093"/>
                <a:gd name="connsiteY35" fmla="*/ 1703668 h 1783344"/>
                <a:gd name="connsiteX36" fmla="*/ 581272 w 1043093"/>
                <a:gd name="connsiteY36" fmla="*/ 1781173 h 1783344"/>
                <a:gd name="connsiteX37" fmla="*/ 581272 w 1043093"/>
                <a:gd name="connsiteY37" fmla="*/ 1781172 h 1783344"/>
                <a:gd name="connsiteX38" fmla="*/ 503767 w 1043093"/>
                <a:gd name="connsiteY38" fmla="*/ 1736424 h 1783344"/>
                <a:gd name="connsiteX39" fmla="*/ 433758 w 1043093"/>
                <a:gd name="connsiteY39" fmla="*/ 1475148 h 1783344"/>
                <a:gd name="connsiteX40" fmla="*/ 433300 w 1043093"/>
                <a:gd name="connsiteY40" fmla="*/ 1467841 h 1783344"/>
                <a:gd name="connsiteX41" fmla="*/ 432382 w 1043093"/>
                <a:gd name="connsiteY41" fmla="*/ 1466268 h 1783344"/>
                <a:gd name="connsiteX42" fmla="*/ 435169 w 1043093"/>
                <a:gd name="connsiteY42" fmla="*/ 1416945 h 1783344"/>
                <a:gd name="connsiteX43" fmla="*/ 540976 w 1043093"/>
                <a:gd name="connsiteY43" fmla="*/ 1197429 h 1783344"/>
                <a:gd name="connsiteX44" fmla="*/ 466141 w 1043093"/>
                <a:gd name="connsiteY44" fmla="*/ 918144 h 1783344"/>
                <a:gd name="connsiteX45" fmla="*/ 383167 w 1043093"/>
                <a:gd name="connsiteY45" fmla="*/ 1016894 h 1783344"/>
                <a:gd name="connsiteX46" fmla="*/ 381413 w 1043093"/>
                <a:gd name="connsiteY46" fmla="*/ 1020152 h 1783344"/>
                <a:gd name="connsiteX47" fmla="*/ 338726 w 1043093"/>
                <a:gd name="connsiteY47" fmla="*/ 1043037 h 1783344"/>
                <a:gd name="connsiteX48" fmla="*/ 338592 w 1043093"/>
                <a:gd name="connsiteY48" fmla="*/ 1043051 h 1783344"/>
                <a:gd name="connsiteX49" fmla="*/ 335729 w 1043093"/>
                <a:gd name="connsiteY49" fmla="*/ 1044539 h 1783344"/>
                <a:gd name="connsiteX50" fmla="*/ 329884 w 1043093"/>
                <a:gd name="connsiteY50" fmla="*/ 1043919 h 1783344"/>
                <a:gd name="connsiteX51" fmla="*/ 69569 w 1043093"/>
                <a:gd name="connsiteY51" fmla="*/ 1069884 h 1783344"/>
                <a:gd name="connsiteX52" fmla="*/ 317 w 1043093"/>
                <a:gd name="connsiteY52" fmla="*/ 1013194 h 1783344"/>
                <a:gd name="connsiteX53" fmla="*/ 57007 w 1043093"/>
                <a:gd name="connsiteY53" fmla="*/ 943943 h 1783344"/>
                <a:gd name="connsiteX54" fmla="*/ 299471 w 1043093"/>
                <a:gd name="connsiteY54" fmla="*/ 919760 h 1783344"/>
                <a:gd name="connsiteX55" fmla="*/ 455814 w 1043093"/>
                <a:gd name="connsiteY55" fmla="*/ 733689 h 1783344"/>
                <a:gd name="connsiteX56" fmla="*/ 459451 w 1043093"/>
                <a:gd name="connsiteY56" fmla="*/ 731799 h 1783344"/>
                <a:gd name="connsiteX57" fmla="*/ 460494 w 1043093"/>
                <a:gd name="connsiteY57" fmla="*/ 728768 h 1783344"/>
                <a:gd name="connsiteX58" fmla="*/ 497906 w 1043093"/>
                <a:gd name="connsiteY58" fmla="*/ 685747 h 1783344"/>
                <a:gd name="connsiteX59" fmla="*/ 531873 w 1043093"/>
                <a:gd name="connsiteY59" fmla="*/ 668875 h 1783344"/>
                <a:gd name="connsiteX60" fmla="*/ 538796 w 1043093"/>
                <a:gd name="connsiteY60" fmla="*/ 623011 h 1783344"/>
                <a:gd name="connsiteX61" fmla="*/ 528176 w 1043093"/>
                <a:gd name="connsiteY61" fmla="*/ 621774 h 1783344"/>
                <a:gd name="connsiteX62" fmla="*/ 311087 w 1043093"/>
                <a:gd name="connsiteY62" fmla="*/ 314078 h 1783344"/>
                <a:gd name="connsiteX63" fmla="*/ 582970 w 1043093"/>
                <a:gd name="connsiteY63" fmla="*/ 0 h 17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043093" h="1783344">
                  <a:moveTo>
                    <a:pt x="582970" y="0"/>
                  </a:moveTo>
                  <a:cubicBezTo>
                    <a:pt x="733127" y="0"/>
                    <a:pt x="854853" y="140618"/>
                    <a:pt x="854853" y="314078"/>
                  </a:cubicBezTo>
                  <a:cubicBezTo>
                    <a:pt x="854853" y="465855"/>
                    <a:pt x="761656" y="592488"/>
                    <a:pt x="637764" y="621774"/>
                  </a:cubicBezTo>
                  <a:lnTo>
                    <a:pt x="620172" y="623823"/>
                  </a:lnTo>
                  <a:lnTo>
                    <a:pt x="625697" y="660432"/>
                  </a:lnTo>
                  <a:lnTo>
                    <a:pt x="650964" y="667794"/>
                  </a:lnTo>
                  <a:lnTo>
                    <a:pt x="665519" y="678715"/>
                  </a:lnTo>
                  <a:lnTo>
                    <a:pt x="886738" y="804150"/>
                  </a:lnTo>
                  <a:lnTo>
                    <a:pt x="888635" y="804360"/>
                  </a:lnTo>
                  <a:cubicBezTo>
                    <a:pt x="895730" y="808263"/>
                    <a:pt x="902080" y="813520"/>
                    <a:pt x="907266" y="819899"/>
                  </a:cubicBezTo>
                  <a:lnTo>
                    <a:pt x="907981" y="821267"/>
                  </a:lnTo>
                  <a:lnTo>
                    <a:pt x="910119" y="823124"/>
                  </a:lnTo>
                  <a:cubicBezTo>
                    <a:pt x="915125" y="829644"/>
                    <a:pt x="918771" y="837038"/>
                    <a:pt x="920928" y="844843"/>
                  </a:cubicBezTo>
                  <a:lnTo>
                    <a:pt x="921382" y="850704"/>
                  </a:lnTo>
                  <a:lnTo>
                    <a:pt x="994283" y="1101948"/>
                  </a:lnTo>
                  <a:cubicBezTo>
                    <a:pt x="1004022" y="1135514"/>
                    <a:pt x="984707" y="1170620"/>
                    <a:pt x="951141" y="1180359"/>
                  </a:cubicBezTo>
                  <a:cubicBezTo>
                    <a:pt x="917576" y="1190099"/>
                    <a:pt x="882470" y="1170783"/>
                    <a:pt x="872730" y="1137218"/>
                  </a:cubicBezTo>
                  <a:lnTo>
                    <a:pt x="804829" y="903201"/>
                  </a:lnTo>
                  <a:lnTo>
                    <a:pt x="763843" y="879962"/>
                  </a:lnTo>
                  <a:lnTo>
                    <a:pt x="829222" y="1123958"/>
                  </a:lnTo>
                  <a:cubicBezTo>
                    <a:pt x="834536" y="1143792"/>
                    <a:pt x="835579" y="1163765"/>
                    <a:pt x="832915" y="1182899"/>
                  </a:cubicBezTo>
                  <a:lnTo>
                    <a:pt x="832289" y="1184718"/>
                  </a:lnTo>
                  <a:lnTo>
                    <a:pt x="848078" y="1481099"/>
                  </a:lnTo>
                  <a:lnTo>
                    <a:pt x="1025498" y="1666221"/>
                  </a:lnTo>
                  <a:cubicBezTo>
                    <a:pt x="1049682" y="1691453"/>
                    <a:pt x="1048831" y="1731513"/>
                    <a:pt x="1023598" y="1755696"/>
                  </a:cubicBezTo>
                  <a:lnTo>
                    <a:pt x="1023598" y="1755695"/>
                  </a:lnTo>
                  <a:cubicBezTo>
                    <a:pt x="998366" y="1779878"/>
                    <a:pt x="958306" y="1779027"/>
                    <a:pt x="934123" y="1753795"/>
                  </a:cubicBezTo>
                  <a:lnTo>
                    <a:pt x="746960" y="1558509"/>
                  </a:lnTo>
                  <a:lnTo>
                    <a:pt x="742726" y="1551830"/>
                  </a:lnTo>
                  <a:lnTo>
                    <a:pt x="741476" y="1551389"/>
                  </a:lnTo>
                  <a:cubicBezTo>
                    <a:pt x="729190" y="1540346"/>
                    <a:pt x="721117" y="1524616"/>
                    <a:pt x="720169" y="1506817"/>
                  </a:cubicBezTo>
                  <a:lnTo>
                    <a:pt x="709525" y="1307013"/>
                  </a:lnTo>
                  <a:lnTo>
                    <a:pt x="665120" y="1309796"/>
                  </a:lnTo>
                  <a:lnTo>
                    <a:pt x="635101" y="1299466"/>
                  </a:lnTo>
                  <a:lnTo>
                    <a:pt x="559656" y="1455992"/>
                  </a:lnTo>
                  <a:lnTo>
                    <a:pt x="626019" y="1703668"/>
                  </a:lnTo>
                  <a:cubicBezTo>
                    <a:pt x="635065" y="1737427"/>
                    <a:pt x="615031" y="1772128"/>
                    <a:pt x="581272" y="1781173"/>
                  </a:cubicBezTo>
                  <a:lnTo>
                    <a:pt x="581272" y="1781172"/>
                  </a:lnTo>
                  <a:cubicBezTo>
                    <a:pt x="547513" y="1790218"/>
                    <a:pt x="512813" y="1770184"/>
                    <a:pt x="503767" y="1736424"/>
                  </a:cubicBezTo>
                  <a:lnTo>
                    <a:pt x="433758" y="1475148"/>
                  </a:lnTo>
                  <a:lnTo>
                    <a:pt x="433300" y="1467841"/>
                  </a:lnTo>
                  <a:lnTo>
                    <a:pt x="432382" y="1466268"/>
                  </a:lnTo>
                  <a:cubicBezTo>
                    <a:pt x="426932" y="1450674"/>
                    <a:pt x="427430" y="1433001"/>
                    <a:pt x="435169" y="1416945"/>
                  </a:cubicBezTo>
                  <a:lnTo>
                    <a:pt x="540976" y="1197429"/>
                  </a:lnTo>
                  <a:lnTo>
                    <a:pt x="466141" y="918144"/>
                  </a:lnTo>
                  <a:lnTo>
                    <a:pt x="383167" y="1016894"/>
                  </a:lnTo>
                  <a:lnTo>
                    <a:pt x="381413" y="1020152"/>
                  </a:lnTo>
                  <a:cubicBezTo>
                    <a:pt x="371154" y="1032684"/>
                    <a:pt x="356115" y="1041303"/>
                    <a:pt x="338726" y="1043037"/>
                  </a:cubicBezTo>
                  <a:lnTo>
                    <a:pt x="338592" y="1043051"/>
                  </a:lnTo>
                  <a:lnTo>
                    <a:pt x="335729" y="1044539"/>
                  </a:lnTo>
                  <a:lnTo>
                    <a:pt x="329884" y="1043919"/>
                  </a:lnTo>
                  <a:lnTo>
                    <a:pt x="69569" y="1069884"/>
                  </a:lnTo>
                  <a:cubicBezTo>
                    <a:pt x="34791" y="1073353"/>
                    <a:pt x="3786" y="1047972"/>
                    <a:pt x="317" y="1013194"/>
                  </a:cubicBezTo>
                  <a:cubicBezTo>
                    <a:pt x="-3152" y="978417"/>
                    <a:pt x="22229" y="947412"/>
                    <a:pt x="57007" y="943943"/>
                  </a:cubicBezTo>
                  <a:lnTo>
                    <a:pt x="299471" y="919760"/>
                  </a:lnTo>
                  <a:lnTo>
                    <a:pt x="455814" y="733689"/>
                  </a:lnTo>
                  <a:lnTo>
                    <a:pt x="459451" y="731799"/>
                  </a:lnTo>
                  <a:lnTo>
                    <a:pt x="460494" y="728768"/>
                  </a:lnTo>
                  <a:cubicBezTo>
                    <a:pt x="470009" y="712287"/>
                    <a:pt x="482668" y="697621"/>
                    <a:pt x="497906" y="685747"/>
                  </a:cubicBezTo>
                  <a:lnTo>
                    <a:pt x="531873" y="668875"/>
                  </a:lnTo>
                  <a:lnTo>
                    <a:pt x="538796" y="623011"/>
                  </a:lnTo>
                  <a:lnTo>
                    <a:pt x="528176" y="621774"/>
                  </a:lnTo>
                  <a:cubicBezTo>
                    <a:pt x="404284" y="592488"/>
                    <a:pt x="311087" y="465855"/>
                    <a:pt x="311087" y="314078"/>
                  </a:cubicBezTo>
                  <a:cubicBezTo>
                    <a:pt x="311087" y="140618"/>
                    <a:pt x="432813" y="0"/>
                    <a:pt x="58297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1D98FD92-BA01-4F1C-BC3C-DA1B7BE44F61}"/>
                </a:ext>
              </a:extLst>
            </p:cNvPr>
            <p:cNvSpPr/>
            <p:nvPr/>
          </p:nvSpPr>
          <p:spPr bwMode="auto">
            <a:xfrm>
              <a:off x="3537764" y="4092491"/>
              <a:ext cx="1978278" cy="1988246"/>
            </a:xfrm>
            <a:custGeom>
              <a:avLst/>
              <a:gdLst>
                <a:gd name="connsiteX0" fmla="*/ 1585919 w 2109010"/>
                <a:gd name="connsiteY0" fmla="*/ 1408300 h 2119636"/>
                <a:gd name="connsiteX1" fmla="*/ 1622792 w 2109010"/>
                <a:gd name="connsiteY1" fmla="*/ 1412409 h 2119636"/>
                <a:gd name="connsiteX2" fmla="*/ 1603747 w 2109010"/>
                <a:gd name="connsiteY2" fmla="*/ 1620025 h 2119636"/>
                <a:gd name="connsiteX3" fmla="*/ 1433468 w 2109010"/>
                <a:gd name="connsiteY3" fmla="*/ 1740326 h 2119636"/>
                <a:gd name="connsiteX4" fmla="*/ 1452513 w 2109010"/>
                <a:gd name="connsiteY4" fmla="*/ 1532710 h 2119636"/>
                <a:gd name="connsiteX5" fmla="*/ 1585919 w 2109010"/>
                <a:gd name="connsiteY5" fmla="*/ 1408300 h 2119636"/>
                <a:gd name="connsiteX6" fmla="*/ 571507 w 2109010"/>
                <a:gd name="connsiteY6" fmla="*/ 1408300 h 2119636"/>
                <a:gd name="connsiteX7" fmla="*/ 608380 w 2109010"/>
                <a:gd name="connsiteY7" fmla="*/ 1412409 h 2119636"/>
                <a:gd name="connsiteX8" fmla="*/ 589335 w 2109010"/>
                <a:gd name="connsiteY8" fmla="*/ 1620025 h 2119636"/>
                <a:gd name="connsiteX9" fmla="*/ 419056 w 2109010"/>
                <a:gd name="connsiteY9" fmla="*/ 1740326 h 2119636"/>
                <a:gd name="connsiteX10" fmla="*/ 438101 w 2109010"/>
                <a:gd name="connsiteY10" fmla="*/ 1532710 h 2119636"/>
                <a:gd name="connsiteX11" fmla="*/ 571507 w 2109010"/>
                <a:gd name="connsiteY11" fmla="*/ 1408300 h 2119636"/>
                <a:gd name="connsiteX12" fmla="*/ 1659891 w 2109010"/>
                <a:gd name="connsiteY12" fmla="*/ 1096175 h 2119636"/>
                <a:gd name="connsiteX13" fmla="*/ 1252318 w 2109010"/>
                <a:gd name="connsiteY13" fmla="*/ 1419929 h 2119636"/>
                <a:gd name="connsiteX14" fmla="*/ 1260547 w 2109010"/>
                <a:gd name="connsiteY14" fmla="*/ 2031429 h 2119636"/>
                <a:gd name="connsiteX15" fmla="*/ 1794237 w 2109010"/>
                <a:gd name="connsiteY15" fmla="*/ 1732806 h 2119636"/>
                <a:gd name="connsiteX16" fmla="*/ 1786007 w 2109010"/>
                <a:gd name="connsiteY16" fmla="*/ 1121307 h 2119636"/>
                <a:gd name="connsiteX17" fmla="*/ 1659891 w 2109010"/>
                <a:gd name="connsiteY17" fmla="*/ 1096175 h 2119636"/>
                <a:gd name="connsiteX18" fmla="*/ 669291 w 2109010"/>
                <a:gd name="connsiteY18" fmla="*/ 1096175 h 2119636"/>
                <a:gd name="connsiteX19" fmla="*/ 261718 w 2109010"/>
                <a:gd name="connsiteY19" fmla="*/ 1419929 h 2119636"/>
                <a:gd name="connsiteX20" fmla="*/ 269947 w 2109010"/>
                <a:gd name="connsiteY20" fmla="*/ 2031429 h 2119636"/>
                <a:gd name="connsiteX21" fmla="*/ 803637 w 2109010"/>
                <a:gd name="connsiteY21" fmla="*/ 1732806 h 2119636"/>
                <a:gd name="connsiteX22" fmla="*/ 851081 w 2109010"/>
                <a:gd name="connsiteY22" fmla="*/ 1637917 h 2119636"/>
                <a:gd name="connsiteX23" fmla="*/ 868576 w 2109010"/>
                <a:gd name="connsiteY23" fmla="*/ 1588590 h 2119636"/>
                <a:gd name="connsiteX24" fmla="*/ 713130 w 2109010"/>
                <a:gd name="connsiteY24" fmla="*/ 1739735 h 2119636"/>
                <a:gd name="connsiteX25" fmla="*/ 618968 w 2109010"/>
                <a:gd name="connsiteY25" fmla="*/ 1738414 h 2119636"/>
                <a:gd name="connsiteX26" fmla="*/ 620290 w 2109010"/>
                <a:gd name="connsiteY26" fmla="*/ 1644252 h 2119636"/>
                <a:gd name="connsiteX27" fmla="*/ 853391 w 2109010"/>
                <a:gd name="connsiteY27" fmla="*/ 1417600 h 2119636"/>
                <a:gd name="connsiteX28" fmla="*/ 895930 w 2109010"/>
                <a:gd name="connsiteY28" fmla="*/ 1267308 h 2119636"/>
                <a:gd name="connsiteX29" fmla="*/ 880230 w 2109010"/>
                <a:gd name="connsiteY29" fmla="*/ 1217961 h 2119636"/>
                <a:gd name="connsiteX30" fmla="*/ 795407 w 2109010"/>
                <a:gd name="connsiteY30" fmla="*/ 1121307 h 2119636"/>
                <a:gd name="connsiteX31" fmla="*/ 669291 w 2109010"/>
                <a:gd name="connsiteY31" fmla="*/ 1096175 h 2119636"/>
                <a:gd name="connsiteX32" fmla="*/ 1392789 w 2109010"/>
                <a:gd name="connsiteY32" fmla="*/ 912892 h 2119636"/>
                <a:gd name="connsiteX33" fmla="*/ 1169937 w 2109010"/>
                <a:gd name="connsiteY33" fmla="*/ 1106790 h 2119636"/>
                <a:gd name="connsiteX34" fmla="*/ 1328504 w 2109010"/>
                <a:gd name="connsiteY34" fmla="*/ 1142885 h 2119636"/>
                <a:gd name="connsiteX35" fmla="*/ 1370086 w 2109010"/>
                <a:gd name="connsiteY35" fmla="*/ 1172353 h 2119636"/>
                <a:gd name="connsiteX36" fmla="*/ 1371320 w 2109010"/>
                <a:gd name="connsiteY36" fmla="*/ 1175540 h 2119636"/>
                <a:gd name="connsiteX37" fmla="*/ 1402472 w 2109010"/>
                <a:gd name="connsiteY37" fmla="*/ 1147346 h 2119636"/>
                <a:gd name="connsiteX38" fmla="*/ 1480095 w 2109010"/>
                <a:gd name="connsiteY38" fmla="*/ 1094617 h 2119636"/>
                <a:gd name="connsiteX39" fmla="*/ 1540932 w 2109010"/>
                <a:gd name="connsiteY39" fmla="*/ 1064719 h 2119636"/>
                <a:gd name="connsiteX40" fmla="*/ 1538839 w 2109010"/>
                <a:gd name="connsiteY40" fmla="*/ 1062880 h 2119636"/>
                <a:gd name="connsiteX41" fmla="*/ 1429442 w 2109010"/>
                <a:gd name="connsiteY41" fmla="*/ 919204 h 2119636"/>
                <a:gd name="connsiteX42" fmla="*/ 1409823 w 2109010"/>
                <a:gd name="connsiteY42" fmla="*/ 919493 h 2119636"/>
                <a:gd name="connsiteX43" fmla="*/ 1882449 w 2109010"/>
                <a:gd name="connsiteY43" fmla="*/ 877368 h 2119636"/>
                <a:gd name="connsiteX44" fmla="*/ 1873626 w 2109010"/>
                <a:gd name="connsiteY44" fmla="*/ 900138 h 2119636"/>
                <a:gd name="connsiteX45" fmla="*/ 1855339 w 2109010"/>
                <a:gd name="connsiteY45" fmla="*/ 919238 h 2119636"/>
                <a:gd name="connsiteX46" fmla="*/ 1688692 w 2109010"/>
                <a:gd name="connsiteY46" fmla="*/ 1035194 h 2119636"/>
                <a:gd name="connsiteX47" fmla="*/ 1745880 w 2109010"/>
                <a:gd name="connsiteY47" fmla="*/ 1039281 h 2119636"/>
                <a:gd name="connsiteX48" fmla="*/ 1763860 w 2109010"/>
                <a:gd name="connsiteY48" fmla="*/ 1046195 h 2119636"/>
                <a:gd name="connsiteX49" fmla="*/ 1909367 w 2109010"/>
                <a:gd name="connsiteY49" fmla="*/ 877368 h 2119636"/>
                <a:gd name="connsiteX50" fmla="*/ 279895 w 2109010"/>
                <a:gd name="connsiteY50" fmla="*/ 824275 h 2119636"/>
                <a:gd name="connsiteX51" fmla="*/ 935251 w 2109010"/>
                <a:gd name="connsiteY51" fmla="*/ 824275 h 2119636"/>
                <a:gd name="connsiteX52" fmla="*/ 817281 w 2109010"/>
                <a:gd name="connsiteY52" fmla="*/ 876989 h 2119636"/>
                <a:gd name="connsiteX53" fmla="*/ 161925 w 2109010"/>
                <a:gd name="connsiteY53" fmla="*/ 876989 h 2119636"/>
                <a:gd name="connsiteX54" fmla="*/ 1692665 w 2109010"/>
                <a:gd name="connsiteY54" fmla="*/ 743386 h 2119636"/>
                <a:gd name="connsiteX55" fmla="*/ 1683890 w 2109010"/>
                <a:gd name="connsiteY55" fmla="*/ 752550 h 2119636"/>
                <a:gd name="connsiteX56" fmla="*/ 1544035 w 2109010"/>
                <a:gd name="connsiteY56" fmla="*/ 849865 h 2119636"/>
                <a:gd name="connsiteX57" fmla="*/ 1605623 w 2109010"/>
                <a:gd name="connsiteY57" fmla="*/ 930751 h 2119636"/>
                <a:gd name="connsiteX58" fmla="*/ 1682341 w 2109010"/>
                <a:gd name="connsiteY58" fmla="*/ 877368 h 2119636"/>
                <a:gd name="connsiteX59" fmla="*/ 1616277 w 2109010"/>
                <a:gd name="connsiteY59" fmla="*/ 877368 h 2119636"/>
                <a:gd name="connsiteX60" fmla="*/ 1612567 w 2109010"/>
                <a:gd name="connsiteY60" fmla="*/ 876807 h 2119636"/>
                <a:gd name="connsiteX61" fmla="*/ 1612567 w 2109010"/>
                <a:gd name="connsiteY61" fmla="*/ 807896 h 2119636"/>
                <a:gd name="connsiteX62" fmla="*/ 1783946 w 2109010"/>
                <a:gd name="connsiteY62" fmla="*/ 807896 h 2119636"/>
                <a:gd name="connsiteX63" fmla="*/ 1803537 w 2109010"/>
                <a:gd name="connsiteY63" fmla="*/ 799411 h 2119636"/>
                <a:gd name="connsiteX64" fmla="*/ 1829062 w 2109010"/>
                <a:gd name="connsiteY64" fmla="*/ 799036 h 2119636"/>
                <a:gd name="connsiteX65" fmla="*/ 1851929 w 2109010"/>
                <a:gd name="connsiteY65" fmla="*/ 807896 h 2119636"/>
                <a:gd name="connsiteX66" fmla="*/ 1998012 w 2109010"/>
                <a:gd name="connsiteY66" fmla="*/ 807896 h 2119636"/>
                <a:gd name="connsiteX67" fmla="*/ 2030267 w 2109010"/>
                <a:gd name="connsiteY67" fmla="*/ 775641 h 2119636"/>
                <a:gd name="connsiteX68" fmla="*/ 1998012 w 2109010"/>
                <a:gd name="connsiteY68" fmla="*/ 743386 h 2119636"/>
                <a:gd name="connsiteX69" fmla="*/ 117970 w 2109010"/>
                <a:gd name="connsiteY69" fmla="*/ 714738 h 2119636"/>
                <a:gd name="connsiteX70" fmla="*/ 773326 w 2109010"/>
                <a:gd name="connsiteY70" fmla="*/ 714738 h 2119636"/>
                <a:gd name="connsiteX71" fmla="*/ 655356 w 2109010"/>
                <a:gd name="connsiteY71" fmla="*/ 767452 h 2119636"/>
                <a:gd name="connsiteX72" fmla="*/ 0 w 2109010"/>
                <a:gd name="connsiteY72" fmla="*/ 767452 h 2119636"/>
                <a:gd name="connsiteX73" fmla="*/ 332282 w 2109010"/>
                <a:gd name="connsiteY73" fmla="*/ 605200 h 2119636"/>
                <a:gd name="connsiteX74" fmla="*/ 987638 w 2109010"/>
                <a:gd name="connsiteY74" fmla="*/ 605200 h 2119636"/>
                <a:gd name="connsiteX75" fmla="*/ 869668 w 2109010"/>
                <a:gd name="connsiteY75" fmla="*/ 657914 h 2119636"/>
                <a:gd name="connsiteX76" fmla="*/ 214312 w 2109010"/>
                <a:gd name="connsiteY76" fmla="*/ 657914 h 2119636"/>
                <a:gd name="connsiteX77" fmla="*/ 1579815 w 2109010"/>
                <a:gd name="connsiteY77" fmla="*/ 467592 h 2119636"/>
                <a:gd name="connsiteX78" fmla="*/ 1546027 w 2109010"/>
                <a:gd name="connsiteY78" fmla="*/ 545726 h 2119636"/>
                <a:gd name="connsiteX79" fmla="*/ 1613185 w 2109010"/>
                <a:gd name="connsiteY79" fmla="*/ 598035 h 2119636"/>
                <a:gd name="connsiteX80" fmla="*/ 1680670 w 2109010"/>
                <a:gd name="connsiteY80" fmla="*/ 546148 h 2119636"/>
                <a:gd name="connsiteX81" fmla="*/ 1647605 w 2109010"/>
                <a:gd name="connsiteY81" fmla="*/ 175311 h 2119636"/>
                <a:gd name="connsiteX82" fmla="*/ 1596499 w 2109010"/>
                <a:gd name="connsiteY82" fmla="*/ 293491 h 2119636"/>
                <a:gd name="connsiteX83" fmla="*/ 1698079 w 2109010"/>
                <a:gd name="connsiteY83" fmla="*/ 372611 h 2119636"/>
                <a:gd name="connsiteX84" fmla="*/ 1800152 w 2109010"/>
                <a:gd name="connsiteY84" fmla="*/ 294129 h 2119636"/>
                <a:gd name="connsiteX85" fmla="*/ 1557080 w 2109010"/>
                <a:gd name="connsiteY85" fmla="*/ 128 h 2119636"/>
                <a:gd name="connsiteX86" fmla="*/ 1669277 w 2109010"/>
                <a:gd name="connsiteY86" fmla="*/ 22197 h 2119636"/>
                <a:gd name="connsiteX87" fmla="*/ 1794342 w 2109010"/>
                <a:gd name="connsiteY87" fmla="*/ 441038 h 2119636"/>
                <a:gd name="connsiteX88" fmla="*/ 1453066 w 2109010"/>
                <a:gd name="connsiteY88" fmla="*/ 642387 h 2119636"/>
                <a:gd name="connsiteX89" fmla="*/ 1446665 w 2109010"/>
                <a:gd name="connsiteY89" fmla="*/ 640355 h 2119636"/>
                <a:gd name="connsiteX90" fmla="*/ 1425816 w 2109010"/>
                <a:gd name="connsiteY90" fmla="*/ 714664 h 2119636"/>
                <a:gd name="connsiteX91" fmla="*/ 1440818 w 2109010"/>
                <a:gd name="connsiteY91" fmla="*/ 741059 h 2119636"/>
                <a:gd name="connsiteX92" fmla="*/ 1458581 w 2109010"/>
                <a:gd name="connsiteY92" fmla="*/ 747080 h 2119636"/>
                <a:gd name="connsiteX93" fmla="*/ 1607824 w 2109010"/>
                <a:gd name="connsiteY93" fmla="*/ 643233 h 2119636"/>
                <a:gd name="connsiteX94" fmla="*/ 1700516 w 2109010"/>
                <a:gd name="connsiteY94" fmla="*/ 659859 h 2119636"/>
                <a:gd name="connsiteX95" fmla="*/ 1706603 w 2109010"/>
                <a:gd name="connsiteY95" fmla="*/ 673914 h 2119636"/>
                <a:gd name="connsiteX96" fmla="*/ 2007283 w 2109010"/>
                <a:gd name="connsiteY96" fmla="*/ 673914 h 2119636"/>
                <a:gd name="connsiteX97" fmla="*/ 2109010 w 2109010"/>
                <a:gd name="connsiteY97" fmla="*/ 775641 h 2119636"/>
                <a:gd name="connsiteX98" fmla="*/ 2007283 w 2109010"/>
                <a:gd name="connsiteY98" fmla="*/ 877368 h 2119636"/>
                <a:gd name="connsiteX99" fmla="*/ 2005475 w 2109010"/>
                <a:gd name="connsiteY99" fmla="*/ 877368 h 2119636"/>
                <a:gd name="connsiteX100" fmla="*/ 1832043 w 2109010"/>
                <a:gd name="connsiteY100" fmla="*/ 1078596 h 2119636"/>
                <a:gd name="connsiteX101" fmla="*/ 1877108 w 2109010"/>
                <a:gd name="connsiteY101" fmla="*/ 1115045 h 2119636"/>
                <a:gd name="connsiteX102" fmla="*/ 1848847 w 2109010"/>
                <a:gd name="connsiteY102" fmla="*/ 1764336 h 2119636"/>
                <a:gd name="connsiteX103" fmla="*/ 1229085 w 2109010"/>
                <a:gd name="connsiteY103" fmla="*/ 2085925 h 2119636"/>
                <a:gd name="connsiteX104" fmla="*/ 1108780 w 2109010"/>
                <a:gd name="connsiteY104" fmla="*/ 1601515 h 2119636"/>
                <a:gd name="connsiteX105" fmla="*/ 1123815 w 2109010"/>
                <a:gd name="connsiteY105" fmla="*/ 1557304 h 2119636"/>
                <a:gd name="connsiteX106" fmla="*/ 1116915 w 2109010"/>
                <a:gd name="connsiteY106" fmla="*/ 1559704 h 2119636"/>
                <a:gd name="connsiteX107" fmla="*/ 1067537 w 2109010"/>
                <a:gd name="connsiteY107" fmla="*/ 1547087 h 2119636"/>
                <a:gd name="connsiteX108" fmla="*/ 1054160 w 2109010"/>
                <a:gd name="connsiteY108" fmla="*/ 1453870 h 2119636"/>
                <a:gd name="connsiteX109" fmla="*/ 1205723 w 2109010"/>
                <a:gd name="connsiteY109" fmla="*/ 1251521 h 2119636"/>
                <a:gd name="connsiteX110" fmla="*/ 1048912 w 2109010"/>
                <a:gd name="connsiteY110" fmla="*/ 1215826 h 2119636"/>
                <a:gd name="connsiteX111" fmla="*/ 979380 w 2109010"/>
                <a:gd name="connsiteY111" fmla="*/ 1461486 h 2119636"/>
                <a:gd name="connsiteX112" fmla="*/ 968110 w 2109010"/>
                <a:gd name="connsiteY112" fmla="*/ 1483398 h 2119636"/>
                <a:gd name="connsiteX113" fmla="*/ 967817 w 2109010"/>
                <a:gd name="connsiteY113" fmla="*/ 1484797 h 2119636"/>
                <a:gd name="connsiteX114" fmla="*/ 956860 w 2109010"/>
                <a:gd name="connsiteY114" fmla="*/ 1500804 h 2119636"/>
                <a:gd name="connsiteX115" fmla="*/ 947176 w 2109010"/>
                <a:gd name="connsiteY115" fmla="*/ 1551221 h 2119636"/>
                <a:gd name="connsiteX116" fmla="*/ 858247 w 2109010"/>
                <a:gd name="connsiteY116" fmla="*/ 1764336 h 2119636"/>
                <a:gd name="connsiteX117" fmla="*/ 238485 w 2109010"/>
                <a:gd name="connsiteY117" fmla="*/ 2085925 h 2119636"/>
                <a:gd name="connsiteX118" fmla="*/ 207109 w 2109010"/>
                <a:gd name="connsiteY118" fmla="*/ 1388401 h 2119636"/>
                <a:gd name="connsiteX119" fmla="*/ 677026 w 2109010"/>
                <a:gd name="connsiteY119" fmla="*/ 1033689 h 2119636"/>
                <a:gd name="connsiteX120" fmla="*/ 826871 w 2109010"/>
                <a:gd name="connsiteY120" fmla="*/ 1066811 h 2119636"/>
                <a:gd name="connsiteX121" fmla="*/ 847519 w 2109010"/>
                <a:gd name="connsiteY121" fmla="*/ 1083511 h 2119636"/>
                <a:gd name="connsiteX122" fmla="*/ 841911 w 2109010"/>
                <a:gd name="connsiteY122" fmla="*/ 1038087 h 2119636"/>
                <a:gd name="connsiteX123" fmla="*/ 895306 w 2109010"/>
                <a:gd name="connsiteY123" fmla="*/ 930874 h 2119636"/>
                <a:gd name="connsiteX124" fmla="*/ 1190608 w 2109010"/>
                <a:gd name="connsiteY124" fmla="*/ 673938 h 2119636"/>
                <a:gd name="connsiteX125" fmla="*/ 1304174 w 2109010"/>
                <a:gd name="connsiteY125" fmla="*/ 635882 h 2119636"/>
                <a:gd name="connsiteX126" fmla="*/ 1341888 w 2109010"/>
                <a:gd name="connsiteY126" fmla="*/ 645978 h 2119636"/>
                <a:gd name="connsiteX127" fmla="*/ 1367299 w 2109010"/>
                <a:gd name="connsiteY127" fmla="*/ 606605 h 2119636"/>
                <a:gd name="connsiteX128" fmla="*/ 1347932 w 2109010"/>
                <a:gd name="connsiteY128" fmla="*/ 595015 h 2119636"/>
                <a:gd name="connsiteX129" fmla="*/ 1272676 w 2109010"/>
                <a:gd name="connsiteY129" fmla="*/ 205981 h 2119636"/>
                <a:gd name="connsiteX130" fmla="*/ 1557080 w 2109010"/>
                <a:gd name="connsiteY130" fmla="*/ 128 h 211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2109010" h="2119636">
                  <a:moveTo>
                    <a:pt x="1585919" y="1408300"/>
                  </a:moveTo>
                  <a:cubicBezTo>
                    <a:pt x="1599756" y="1405226"/>
                    <a:pt x="1612351" y="1406381"/>
                    <a:pt x="1622792" y="1412409"/>
                  </a:cubicBezTo>
                  <a:cubicBezTo>
                    <a:pt x="1664554" y="1436520"/>
                    <a:pt x="1656027" y="1529473"/>
                    <a:pt x="1603747" y="1620025"/>
                  </a:cubicBezTo>
                  <a:cubicBezTo>
                    <a:pt x="1551467" y="1710576"/>
                    <a:pt x="1475231" y="1764437"/>
                    <a:pt x="1433468" y="1740326"/>
                  </a:cubicBezTo>
                  <a:cubicBezTo>
                    <a:pt x="1391706" y="1716214"/>
                    <a:pt x="1400233" y="1623261"/>
                    <a:pt x="1452513" y="1532710"/>
                  </a:cubicBezTo>
                  <a:cubicBezTo>
                    <a:pt x="1491723" y="1464796"/>
                    <a:pt x="1544408" y="1417521"/>
                    <a:pt x="1585919" y="1408300"/>
                  </a:cubicBezTo>
                  <a:close/>
                  <a:moveTo>
                    <a:pt x="571507" y="1408300"/>
                  </a:moveTo>
                  <a:cubicBezTo>
                    <a:pt x="585344" y="1405226"/>
                    <a:pt x="597939" y="1406381"/>
                    <a:pt x="608380" y="1412409"/>
                  </a:cubicBezTo>
                  <a:cubicBezTo>
                    <a:pt x="650142" y="1436520"/>
                    <a:pt x="641615" y="1529473"/>
                    <a:pt x="589335" y="1620025"/>
                  </a:cubicBezTo>
                  <a:cubicBezTo>
                    <a:pt x="537055" y="1710576"/>
                    <a:pt x="460819" y="1764437"/>
                    <a:pt x="419056" y="1740326"/>
                  </a:cubicBezTo>
                  <a:cubicBezTo>
                    <a:pt x="377294" y="1716214"/>
                    <a:pt x="385821" y="1623261"/>
                    <a:pt x="438101" y="1532710"/>
                  </a:cubicBezTo>
                  <a:cubicBezTo>
                    <a:pt x="477311" y="1464796"/>
                    <a:pt x="529996" y="1417521"/>
                    <a:pt x="571507" y="1408300"/>
                  </a:cubicBezTo>
                  <a:close/>
                  <a:moveTo>
                    <a:pt x="1659891" y="1096175"/>
                  </a:moveTo>
                  <a:cubicBezTo>
                    <a:pt x="1522755" y="1109109"/>
                    <a:pt x="1361144" y="1231436"/>
                    <a:pt x="1252318" y="1419929"/>
                  </a:cubicBezTo>
                  <a:cubicBezTo>
                    <a:pt x="1107216" y="1671253"/>
                    <a:pt x="1110901" y="1945031"/>
                    <a:pt x="1260547" y="2031429"/>
                  </a:cubicBezTo>
                  <a:cubicBezTo>
                    <a:pt x="1410194" y="2117828"/>
                    <a:pt x="1649135" y="1984130"/>
                    <a:pt x="1794237" y="1732806"/>
                  </a:cubicBezTo>
                  <a:cubicBezTo>
                    <a:pt x="1939339" y="1481482"/>
                    <a:pt x="1935654" y="1207706"/>
                    <a:pt x="1786007" y="1121307"/>
                  </a:cubicBezTo>
                  <a:cubicBezTo>
                    <a:pt x="1748595" y="1099707"/>
                    <a:pt x="1705603" y="1091863"/>
                    <a:pt x="1659891" y="1096175"/>
                  </a:cubicBezTo>
                  <a:close/>
                  <a:moveTo>
                    <a:pt x="669291" y="1096175"/>
                  </a:moveTo>
                  <a:cubicBezTo>
                    <a:pt x="532155" y="1109109"/>
                    <a:pt x="370544" y="1231436"/>
                    <a:pt x="261718" y="1419929"/>
                  </a:cubicBezTo>
                  <a:cubicBezTo>
                    <a:pt x="116616" y="1671253"/>
                    <a:pt x="120301" y="1945031"/>
                    <a:pt x="269947" y="2031429"/>
                  </a:cubicBezTo>
                  <a:cubicBezTo>
                    <a:pt x="419594" y="2117828"/>
                    <a:pt x="658535" y="1984130"/>
                    <a:pt x="803637" y="1732806"/>
                  </a:cubicBezTo>
                  <a:cubicBezTo>
                    <a:pt x="821775" y="1701391"/>
                    <a:pt x="837588" y="1669624"/>
                    <a:pt x="851081" y="1637917"/>
                  </a:cubicBezTo>
                  <a:lnTo>
                    <a:pt x="868576" y="1588590"/>
                  </a:lnTo>
                  <a:lnTo>
                    <a:pt x="713130" y="1739735"/>
                  </a:lnTo>
                  <a:cubicBezTo>
                    <a:pt x="686763" y="1765372"/>
                    <a:pt x="644606" y="1764780"/>
                    <a:pt x="618968" y="1738414"/>
                  </a:cubicBezTo>
                  <a:cubicBezTo>
                    <a:pt x="593331" y="1712047"/>
                    <a:pt x="593923" y="1669889"/>
                    <a:pt x="620290" y="1644252"/>
                  </a:cubicBezTo>
                  <a:lnTo>
                    <a:pt x="853391" y="1417600"/>
                  </a:lnTo>
                  <a:lnTo>
                    <a:pt x="895930" y="1267308"/>
                  </a:lnTo>
                  <a:lnTo>
                    <a:pt x="880230" y="1217961"/>
                  </a:lnTo>
                  <a:cubicBezTo>
                    <a:pt x="861108" y="1176217"/>
                    <a:pt x="832819" y="1142907"/>
                    <a:pt x="795407" y="1121307"/>
                  </a:cubicBezTo>
                  <a:cubicBezTo>
                    <a:pt x="757995" y="1099707"/>
                    <a:pt x="715003" y="1091863"/>
                    <a:pt x="669291" y="1096175"/>
                  </a:cubicBezTo>
                  <a:close/>
                  <a:moveTo>
                    <a:pt x="1392789" y="912892"/>
                  </a:moveTo>
                  <a:lnTo>
                    <a:pt x="1169937" y="1106790"/>
                  </a:lnTo>
                  <a:lnTo>
                    <a:pt x="1328504" y="1142885"/>
                  </a:lnTo>
                  <a:cubicBezTo>
                    <a:pt x="1346434" y="1146966"/>
                    <a:pt x="1361011" y="1157928"/>
                    <a:pt x="1370086" y="1172353"/>
                  </a:cubicBezTo>
                  <a:lnTo>
                    <a:pt x="1371320" y="1175540"/>
                  </a:lnTo>
                  <a:lnTo>
                    <a:pt x="1402472" y="1147346"/>
                  </a:lnTo>
                  <a:cubicBezTo>
                    <a:pt x="1427908" y="1127290"/>
                    <a:pt x="1453897" y="1109655"/>
                    <a:pt x="1480095" y="1094617"/>
                  </a:cubicBezTo>
                  <a:lnTo>
                    <a:pt x="1540932" y="1064719"/>
                  </a:lnTo>
                  <a:lnTo>
                    <a:pt x="1538839" y="1062880"/>
                  </a:lnTo>
                  <a:lnTo>
                    <a:pt x="1429442" y="919204"/>
                  </a:lnTo>
                  <a:lnTo>
                    <a:pt x="1409823" y="919493"/>
                  </a:lnTo>
                  <a:close/>
                  <a:moveTo>
                    <a:pt x="1882449" y="877368"/>
                  </a:moveTo>
                  <a:lnTo>
                    <a:pt x="1873626" y="900138"/>
                  </a:lnTo>
                  <a:cubicBezTo>
                    <a:pt x="1869011" y="907454"/>
                    <a:pt x="1862886" y="913986"/>
                    <a:pt x="1855339" y="919238"/>
                  </a:cubicBezTo>
                  <a:lnTo>
                    <a:pt x="1688692" y="1035194"/>
                  </a:lnTo>
                  <a:lnTo>
                    <a:pt x="1745880" y="1039281"/>
                  </a:lnTo>
                  <a:lnTo>
                    <a:pt x="1763860" y="1046195"/>
                  </a:lnTo>
                  <a:lnTo>
                    <a:pt x="1909367" y="877368"/>
                  </a:lnTo>
                  <a:close/>
                  <a:moveTo>
                    <a:pt x="279895" y="824275"/>
                  </a:moveTo>
                  <a:lnTo>
                    <a:pt x="935251" y="824275"/>
                  </a:lnTo>
                  <a:lnTo>
                    <a:pt x="817281" y="876989"/>
                  </a:lnTo>
                  <a:lnTo>
                    <a:pt x="161925" y="876989"/>
                  </a:lnTo>
                  <a:close/>
                  <a:moveTo>
                    <a:pt x="1692665" y="743386"/>
                  </a:moveTo>
                  <a:lnTo>
                    <a:pt x="1683890" y="752550"/>
                  </a:lnTo>
                  <a:lnTo>
                    <a:pt x="1544035" y="849865"/>
                  </a:lnTo>
                  <a:lnTo>
                    <a:pt x="1605623" y="930751"/>
                  </a:lnTo>
                  <a:lnTo>
                    <a:pt x="1682341" y="877368"/>
                  </a:lnTo>
                  <a:lnTo>
                    <a:pt x="1616277" y="877368"/>
                  </a:lnTo>
                  <a:lnTo>
                    <a:pt x="1612567" y="876807"/>
                  </a:lnTo>
                  <a:lnTo>
                    <a:pt x="1612567" y="807896"/>
                  </a:lnTo>
                  <a:lnTo>
                    <a:pt x="1783946" y="807896"/>
                  </a:lnTo>
                  <a:lnTo>
                    <a:pt x="1803537" y="799411"/>
                  </a:lnTo>
                  <a:cubicBezTo>
                    <a:pt x="1812001" y="797627"/>
                    <a:pt x="1820675" y="797531"/>
                    <a:pt x="1829062" y="799036"/>
                  </a:cubicBezTo>
                  <a:lnTo>
                    <a:pt x="1851929" y="807896"/>
                  </a:lnTo>
                  <a:lnTo>
                    <a:pt x="1998012" y="807896"/>
                  </a:lnTo>
                  <a:cubicBezTo>
                    <a:pt x="2015826" y="807896"/>
                    <a:pt x="2030267" y="793455"/>
                    <a:pt x="2030267" y="775641"/>
                  </a:cubicBezTo>
                  <a:cubicBezTo>
                    <a:pt x="2030267" y="757827"/>
                    <a:pt x="2015826" y="743386"/>
                    <a:pt x="1998012" y="743386"/>
                  </a:cubicBezTo>
                  <a:close/>
                  <a:moveTo>
                    <a:pt x="117970" y="714738"/>
                  </a:moveTo>
                  <a:lnTo>
                    <a:pt x="773326" y="714738"/>
                  </a:lnTo>
                  <a:lnTo>
                    <a:pt x="655356" y="767452"/>
                  </a:lnTo>
                  <a:lnTo>
                    <a:pt x="0" y="767452"/>
                  </a:lnTo>
                  <a:close/>
                  <a:moveTo>
                    <a:pt x="332282" y="605200"/>
                  </a:moveTo>
                  <a:lnTo>
                    <a:pt x="987638" y="605200"/>
                  </a:lnTo>
                  <a:lnTo>
                    <a:pt x="869668" y="657914"/>
                  </a:lnTo>
                  <a:lnTo>
                    <a:pt x="214312" y="657914"/>
                  </a:lnTo>
                  <a:close/>
                  <a:moveTo>
                    <a:pt x="1579815" y="467592"/>
                  </a:moveTo>
                  <a:cubicBezTo>
                    <a:pt x="1552066" y="482897"/>
                    <a:pt x="1538173" y="515025"/>
                    <a:pt x="1546027" y="545726"/>
                  </a:cubicBezTo>
                  <a:cubicBezTo>
                    <a:pt x="1553881" y="576426"/>
                    <a:pt x="1581496" y="597936"/>
                    <a:pt x="1613185" y="598035"/>
                  </a:cubicBezTo>
                  <a:cubicBezTo>
                    <a:pt x="1644874" y="598135"/>
                    <a:pt x="1672624" y="576799"/>
                    <a:pt x="1680670" y="546148"/>
                  </a:cubicBezTo>
                  <a:close/>
                  <a:moveTo>
                    <a:pt x="1647605" y="175311"/>
                  </a:moveTo>
                  <a:cubicBezTo>
                    <a:pt x="1605634" y="198460"/>
                    <a:pt x="1584620" y="247055"/>
                    <a:pt x="1596499" y="293491"/>
                  </a:cubicBezTo>
                  <a:cubicBezTo>
                    <a:pt x="1608379" y="339927"/>
                    <a:pt x="1650148" y="372461"/>
                    <a:pt x="1698079" y="372611"/>
                  </a:cubicBezTo>
                  <a:cubicBezTo>
                    <a:pt x="1746010" y="372761"/>
                    <a:pt x="1787982" y="340490"/>
                    <a:pt x="1800152" y="294129"/>
                  </a:cubicBezTo>
                  <a:close/>
                  <a:moveTo>
                    <a:pt x="1557080" y="128"/>
                  </a:moveTo>
                  <a:cubicBezTo>
                    <a:pt x="1595156" y="-1058"/>
                    <a:pt x="1633264" y="5970"/>
                    <a:pt x="1669277" y="22197"/>
                  </a:cubicBezTo>
                  <a:cubicBezTo>
                    <a:pt x="1813332" y="87106"/>
                    <a:pt x="1869325" y="274628"/>
                    <a:pt x="1794342" y="441038"/>
                  </a:cubicBezTo>
                  <a:cubicBezTo>
                    <a:pt x="1728732" y="586647"/>
                    <a:pt x="1584583" y="667846"/>
                    <a:pt x="1453066" y="642387"/>
                  </a:cubicBezTo>
                  <a:lnTo>
                    <a:pt x="1446665" y="640355"/>
                  </a:lnTo>
                  <a:lnTo>
                    <a:pt x="1425816" y="714664"/>
                  </a:lnTo>
                  <a:lnTo>
                    <a:pt x="1440818" y="741059"/>
                  </a:lnTo>
                  <a:lnTo>
                    <a:pt x="1458581" y="747080"/>
                  </a:lnTo>
                  <a:lnTo>
                    <a:pt x="1607824" y="643233"/>
                  </a:lnTo>
                  <a:cubicBezTo>
                    <a:pt x="1638011" y="622228"/>
                    <a:pt x="1679511" y="629671"/>
                    <a:pt x="1700516" y="659859"/>
                  </a:cubicBezTo>
                  <a:lnTo>
                    <a:pt x="1706603" y="673914"/>
                  </a:lnTo>
                  <a:lnTo>
                    <a:pt x="2007283" y="673914"/>
                  </a:lnTo>
                  <a:cubicBezTo>
                    <a:pt x="2063465" y="673914"/>
                    <a:pt x="2109010" y="719459"/>
                    <a:pt x="2109010" y="775641"/>
                  </a:cubicBezTo>
                  <a:cubicBezTo>
                    <a:pt x="2109010" y="831823"/>
                    <a:pt x="2063465" y="877368"/>
                    <a:pt x="2007283" y="877368"/>
                  </a:cubicBezTo>
                  <a:lnTo>
                    <a:pt x="2005475" y="877368"/>
                  </a:lnTo>
                  <a:lnTo>
                    <a:pt x="1832043" y="1078596"/>
                  </a:lnTo>
                  <a:lnTo>
                    <a:pt x="1877108" y="1115045"/>
                  </a:lnTo>
                  <a:cubicBezTo>
                    <a:pt x="1998032" y="1248213"/>
                    <a:pt x="1991016" y="1518092"/>
                    <a:pt x="1848847" y="1764336"/>
                  </a:cubicBezTo>
                  <a:cubicBezTo>
                    <a:pt x="1686369" y="2045757"/>
                    <a:pt x="1408892" y="2189737"/>
                    <a:pt x="1229085" y="2085925"/>
                  </a:cubicBezTo>
                  <a:cubicBezTo>
                    <a:pt x="1094230" y="2008067"/>
                    <a:pt x="1052614" y="1812938"/>
                    <a:pt x="1108780" y="1601515"/>
                  </a:cubicBezTo>
                  <a:lnTo>
                    <a:pt x="1123815" y="1557304"/>
                  </a:lnTo>
                  <a:lnTo>
                    <a:pt x="1116915" y="1559704"/>
                  </a:lnTo>
                  <a:cubicBezTo>
                    <a:pt x="1100047" y="1562125"/>
                    <a:pt x="1082255" y="1558110"/>
                    <a:pt x="1067537" y="1547087"/>
                  </a:cubicBezTo>
                  <a:cubicBezTo>
                    <a:pt x="1038102" y="1525040"/>
                    <a:pt x="1032113" y="1483305"/>
                    <a:pt x="1054160" y="1453870"/>
                  </a:cubicBezTo>
                  <a:lnTo>
                    <a:pt x="1205723" y="1251521"/>
                  </a:lnTo>
                  <a:lnTo>
                    <a:pt x="1048912" y="1215826"/>
                  </a:lnTo>
                  <a:lnTo>
                    <a:pt x="979380" y="1461486"/>
                  </a:lnTo>
                  <a:lnTo>
                    <a:pt x="968110" y="1483398"/>
                  </a:lnTo>
                  <a:lnTo>
                    <a:pt x="967817" y="1484797"/>
                  </a:lnTo>
                  <a:lnTo>
                    <a:pt x="956860" y="1500804"/>
                  </a:lnTo>
                  <a:lnTo>
                    <a:pt x="947176" y="1551221"/>
                  </a:lnTo>
                  <a:cubicBezTo>
                    <a:pt x="928454" y="1621696"/>
                    <a:pt x="898867" y="1693980"/>
                    <a:pt x="858247" y="1764336"/>
                  </a:cubicBezTo>
                  <a:cubicBezTo>
                    <a:pt x="695769" y="2045757"/>
                    <a:pt x="418292" y="2189737"/>
                    <a:pt x="238485" y="2085925"/>
                  </a:cubicBezTo>
                  <a:cubicBezTo>
                    <a:pt x="58678" y="1982114"/>
                    <a:pt x="44630" y="1669822"/>
                    <a:pt x="207109" y="1388401"/>
                  </a:cubicBezTo>
                  <a:cubicBezTo>
                    <a:pt x="328967" y="1177336"/>
                    <a:pt x="515514" y="1043580"/>
                    <a:pt x="677026" y="1033689"/>
                  </a:cubicBezTo>
                  <a:cubicBezTo>
                    <a:pt x="730863" y="1030392"/>
                    <a:pt x="781919" y="1040858"/>
                    <a:pt x="826871" y="1066811"/>
                  </a:cubicBezTo>
                  <a:lnTo>
                    <a:pt x="847519" y="1083511"/>
                  </a:lnTo>
                  <a:lnTo>
                    <a:pt x="841911" y="1038087"/>
                  </a:lnTo>
                  <a:cubicBezTo>
                    <a:pt x="844687" y="998134"/>
                    <a:pt x="862705" y="959239"/>
                    <a:pt x="895306" y="930874"/>
                  </a:cubicBezTo>
                  <a:lnTo>
                    <a:pt x="1190608" y="673938"/>
                  </a:lnTo>
                  <a:cubicBezTo>
                    <a:pt x="1223209" y="645573"/>
                    <a:pt x="1264221" y="633107"/>
                    <a:pt x="1304174" y="635882"/>
                  </a:cubicBezTo>
                  <a:lnTo>
                    <a:pt x="1341888" y="645978"/>
                  </a:lnTo>
                  <a:lnTo>
                    <a:pt x="1367299" y="606605"/>
                  </a:lnTo>
                  <a:lnTo>
                    <a:pt x="1347932" y="595015"/>
                  </a:lnTo>
                  <a:cubicBezTo>
                    <a:pt x="1241734" y="513362"/>
                    <a:pt x="1207066" y="351590"/>
                    <a:pt x="1272676" y="205981"/>
                  </a:cubicBezTo>
                  <a:cubicBezTo>
                    <a:pt x="1328913" y="81174"/>
                    <a:pt x="1442852" y="3687"/>
                    <a:pt x="1557080" y="1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EF3409E0-8F5C-4DEC-A5FE-E2915F66C35F}"/>
              </a:ext>
            </a:extLst>
          </p:cNvPr>
          <p:cNvGrpSpPr/>
          <p:nvPr/>
        </p:nvGrpSpPr>
        <p:grpSpPr>
          <a:xfrm>
            <a:off x="6494753" y="4092491"/>
            <a:ext cx="2634733" cy="1988246"/>
            <a:chOff x="6494753" y="4092491"/>
            <a:chExt cx="2634733" cy="1988246"/>
          </a:xfrm>
        </p:grpSpPr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4ED881C5-6FFA-43F6-873F-4A166B6A7A08}"/>
                </a:ext>
              </a:extLst>
            </p:cNvPr>
            <p:cNvSpPr/>
            <p:nvPr/>
          </p:nvSpPr>
          <p:spPr bwMode="auto">
            <a:xfrm>
              <a:off x="6494753" y="4092491"/>
              <a:ext cx="1978278" cy="1988246"/>
            </a:xfrm>
            <a:custGeom>
              <a:avLst/>
              <a:gdLst>
                <a:gd name="connsiteX0" fmla="*/ 1585919 w 2109010"/>
                <a:gd name="connsiteY0" fmla="*/ 1408300 h 2119636"/>
                <a:gd name="connsiteX1" fmla="*/ 1622792 w 2109010"/>
                <a:gd name="connsiteY1" fmla="*/ 1412409 h 2119636"/>
                <a:gd name="connsiteX2" fmla="*/ 1603747 w 2109010"/>
                <a:gd name="connsiteY2" fmla="*/ 1620025 h 2119636"/>
                <a:gd name="connsiteX3" fmla="*/ 1433468 w 2109010"/>
                <a:gd name="connsiteY3" fmla="*/ 1740326 h 2119636"/>
                <a:gd name="connsiteX4" fmla="*/ 1452513 w 2109010"/>
                <a:gd name="connsiteY4" fmla="*/ 1532710 h 2119636"/>
                <a:gd name="connsiteX5" fmla="*/ 1585919 w 2109010"/>
                <a:gd name="connsiteY5" fmla="*/ 1408300 h 2119636"/>
                <a:gd name="connsiteX6" fmla="*/ 571507 w 2109010"/>
                <a:gd name="connsiteY6" fmla="*/ 1408300 h 2119636"/>
                <a:gd name="connsiteX7" fmla="*/ 608380 w 2109010"/>
                <a:gd name="connsiteY7" fmla="*/ 1412409 h 2119636"/>
                <a:gd name="connsiteX8" fmla="*/ 589335 w 2109010"/>
                <a:gd name="connsiteY8" fmla="*/ 1620025 h 2119636"/>
                <a:gd name="connsiteX9" fmla="*/ 419056 w 2109010"/>
                <a:gd name="connsiteY9" fmla="*/ 1740326 h 2119636"/>
                <a:gd name="connsiteX10" fmla="*/ 438101 w 2109010"/>
                <a:gd name="connsiteY10" fmla="*/ 1532710 h 2119636"/>
                <a:gd name="connsiteX11" fmla="*/ 571507 w 2109010"/>
                <a:gd name="connsiteY11" fmla="*/ 1408300 h 2119636"/>
                <a:gd name="connsiteX12" fmla="*/ 1659891 w 2109010"/>
                <a:gd name="connsiteY12" fmla="*/ 1096175 h 2119636"/>
                <a:gd name="connsiteX13" fmla="*/ 1252318 w 2109010"/>
                <a:gd name="connsiteY13" fmla="*/ 1419929 h 2119636"/>
                <a:gd name="connsiteX14" fmla="*/ 1260547 w 2109010"/>
                <a:gd name="connsiteY14" fmla="*/ 2031429 h 2119636"/>
                <a:gd name="connsiteX15" fmla="*/ 1794237 w 2109010"/>
                <a:gd name="connsiteY15" fmla="*/ 1732806 h 2119636"/>
                <a:gd name="connsiteX16" fmla="*/ 1786007 w 2109010"/>
                <a:gd name="connsiteY16" fmla="*/ 1121307 h 2119636"/>
                <a:gd name="connsiteX17" fmla="*/ 1659891 w 2109010"/>
                <a:gd name="connsiteY17" fmla="*/ 1096175 h 2119636"/>
                <a:gd name="connsiteX18" fmla="*/ 669291 w 2109010"/>
                <a:gd name="connsiteY18" fmla="*/ 1096175 h 2119636"/>
                <a:gd name="connsiteX19" fmla="*/ 261718 w 2109010"/>
                <a:gd name="connsiteY19" fmla="*/ 1419929 h 2119636"/>
                <a:gd name="connsiteX20" fmla="*/ 269947 w 2109010"/>
                <a:gd name="connsiteY20" fmla="*/ 2031429 h 2119636"/>
                <a:gd name="connsiteX21" fmla="*/ 803637 w 2109010"/>
                <a:gd name="connsiteY21" fmla="*/ 1732806 h 2119636"/>
                <a:gd name="connsiteX22" fmla="*/ 851081 w 2109010"/>
                <a:gd name="connsiteY22" fmla="*/ 1637917 h 2119636"/>
                <a:gd name="connsiteX23" fmla="*/ 868576 w 2109010"/>
                <a:gd name="connsiteY23" fmla="*/ 1588590 h 2119636"/>
                <a:gd name="connsiteX24" fmla="*/ 713130 w 2109010"/>
                <a:gd name="connsiteY24" fmla="*/ 1739735 h 2119636"/>
                <a:gd name="connsiteX25" fmla="*/ 618968 w 2109010"/>
                <a:gd name="connsiteY25" fmla="*/ 1738414 h 2119636"/>
                <a:gd name="connsiteX26" fmla="*/ 620290 w 2109010"/>
                <a:gd name="connsiteY26" fmla="*/ 1644252 h 2119636"/>
                <a:gd name="connsiteX27" fmla="*/ 853391 w 2109010"/>
                <a:gd name="connsiteY27" fmla="*/ 1417600 h 2119636"/>
                <a:gd name="connsiteX28" fmla="*/ 895930 w 2109010"/>
                <a:gd name="connsiteY28" fmla="*/ 1267308 h 2119636"/>
                <a:gd name="connsiteX29" fmla="*/ 880230 w 2109010"/>
                <a:gd name="connsiteY29" fmla="*/ 1217961 h 2119636"/>
                <a:gd name="connsiteX30" fmla="*/ 795407 w 2109010"/>
                <a:gd name="connsiteY30" fmla="*/ 1121307 h 2119636"/>
                <a:gd name="connsiteX31" fmla="*/ 669291 w 2109010"/>
                <a:gd name="connsiteY31" fmla="*/ 1096175 h 2119636"/>
                <a:gd name="connsiteX32" fmla="*/ 1392789 w 2109010"/>
                <a:gd name="connsiteY32" fmla="*/ 912892 h 2119636"/>
                <a:gd name="connsiteX33" fmla="*/ 1169937 w 2109010"/>
                <a:gd name="connsiteY33" fmla="*/ 1106790 h 2119636"/>
                <a:gd name="connsiteX34" fmla="*/ 1328504 w 2109010"/>
                <a:gd name="connsiteY34" fmla="*/ 1142885 h 2119636"/>
                <a:gd name="connsiteX35" fmla="*/ 1370086 w 2109010"/>
                <a:gd name="connsiteY35" fmla="*/ 1172353 h 2119636"/>
                <a:gd name="connsiteX36" fmla="*/ 1371320 w 2109010"/>
                <a:gd name="connsiteY36" fmla="*/ 1175540 h 2119636"/>
                <a:gd name="connsiteX37" fmla="*/ 1402472 w 2109010"/>
                <a:gd name="connsiteY37" fmla="*/ 1147346 h 2119636"/>
                <a:gd name="connsiteX38" fmla="*/ 1480095 w 2109010"/>
                <a:gd name="connsiteY38" fmla="*/ 1094617 h 2119636"/>
                <a:gd name="connsiteX39" fmla="*/ 1540932 w 2109010"/>
                <a:gd name="connsiteY39" fmla="*/ 1064719 h 2119636"/>
                <a:gd name="connsiteX40" fmla="*/ 1538839 w 2109010"/>
                <a:gd name="connsiteY40" fmla="*/ 1062880 h 2119636"/>
                <a:gd name="connsiteX41" fmla="*/ 1429442 w 2109010"/>
                <a:gd name="connsiteY41" fmla="*/ 919204 h 2119636"/>
                <a:gd name="connsiteX42" fmla="*/ 1409823 w 2109010"/>
                <a:gd name="connsiteY42" fmla="*/ 919493 h 2119636"/>
                <a:gd name="connsiteX43" fmla="*/ 1882449 w 2109010"/>
                <a:gd name="connsiteY43" fmla="*/ 877368 h 2119636"/>
                <a:gd name="connsiteX44" fmla="*/ 1873626 w 2109010"/>
                <a:gd name="connsiteY44" fmla="*/ 900138 h 2119636"/>
                <a:gd name="connsiteX45" fmla="*/ 1855339 w 2109010"/>
                <a:gd name="connsiteY45" fmla="*/ 919238 h 2119636"/>
                <a:gd name="connsiteX46" fmla="*/ 1688692 w 2109010"/>
                <a:gd name="connsiteY46" fmla="*/ 1035194 h 2119636"/>
                <a:gd name="connsiteX47" fmla="*/ 1745880 w 2109010"/>
                <a:gd name="connsiteY47" fmla="*/ 1039281 h 2119636"/>
                <a:gd name="connsiteX48" fmla="*/ 1763860 w 2109010"/>
                <a:gd name="connsiteY48" fmla="*/ 1046195 h 2119636"/>
                <a:gd name="connsiteX49" fmla="*/ 1909367 w 2109010"/>
                <a:gd name="connsiteY49" fmla="*/ 877368 h 2119636"/>
                <a:gd name="connsiteX50" fmla="*/ 279895 w 2109010"/>
                <a:gd name="connsiteY50" fmla="*/ 824275 h 2119636"/>
                <a:gd name="connsiteX51" fmla="*/ 935251 w 2109010"/>
                <a:gd name="connsiteY51" fmla="*/ 824275 h 2119636"/>
                <a:gd name="connsiteX52" fmla="*/ 817281 w 2109010"/>
                <a:gd name="connsiteY52" fmla="*/ 876989 h 2119636"/>
                <a:gd name="connsiteX53" fmla="*/ 161925 w 2109010"/>
                <a:gd name="connsiteY53" fmla="*/ 876989 h 2119636"/>
                <a:gd name="connsiteX54" fmla="*/ 1692665 w 2109010"/>
                <a:gd name="connsiteY54" fmla="*/ 743386 h 2119636"/>
                <a:gd name="connsiteX55" fmla="*/ 1683890 w 2109010"/>
                <a:gd name="connsiteY55" fmla="*/ 752550 h 2119636"/>
                <a:gd name="connsiteX56" fmla="*/ 1544035 w 2109010"/>
                <a:gd name="connsiteY56" fmla="*/ 849865 h 2119636"/>
                <a:gd name="connsiteX57" fmla="*/ 1605623 w 2109010"/>
                <a:gd name="connsiteY57" fmla="*/ 930751 h 2119636"/>
                <a:gd name="connsiteX58" fmla="*/ 1682341 w 2109010"/>
                <a:gd name="connsiteY58" fmla="*/ 877368 h 2119636"/>
                <a:gd name="connsiteX59" fmla="*/ 1616277 w 2109010"/>
                <a:gd name="connsiteY59" fmla="*/ 877368 h 2119636"/>
                <a:gd name="connsiteX60" fmla="*/ 1612567 w 2109010"/>
                <a:gd name="connsiteY60" fmla="*/ 876807 h 2119636"/>
                <a:gd name="connsiteX61" fmla="*/ 1612567 w 2109010"/>
                <a:gd name="connsiteY61" fmla="*/ 807896 h 2119636"/>
                <a:gd name="connsiteX62" fmla="*/ 1783946 w 2109010"/>
                <a:gd name="connsiteY62" fmla="*/ 807896 h 2119636"/>
                <a:gd name="connsiteX63" fmla="*/ 1803537 w 2109010"/>
                <a:gd name="connsiteY63" fmla="*/ 799411 h 2119636"/>
                <a:gd name="connsiteX64" fmla="*/ 1829062 w 2109010"/>
                <a:gd name="connsiteY64" fmla="*/ 799036 h 2119636"/>
                <a:gd name="connsiteX65" fmla="*/ 1851929 w 2109010"/>
                <a:gd name="connsiteY65" fmla="*/ 807896 h 2119636"/>
                <a:gd name="connsiteX66" fmla="*/ 1998012 w 2109010"/>
                <a:gd name="connsiteY66" fmla="*/ 807896 h 2119636"/>
                <a:gd name="connsiteX67" fmla="*/ 2030267 w 2109010"/>
                <a:gd name="connsiteY67" fmla="*/ 775641 h 2119636"/>
                <a:gd name="connsiteX68" fmla="*/ 1998012 w 2109010"/>
                <a:gd name="connsiteY68" fmla="*/ 743386 h 2119636"/>
                <a:gd name="connsiteX69" fmla="*/ 117970 w 2109010"/>
                <a:gd name="connsiteY69" fmla="*/ 714738 h 2119636"/>
                <a:gd name="connsiteX70" fmla="*/ 773326 w 2109010"/>
                <a:gd name="connsiteY70" fmla="*/ 714738 h 2119636"/>
                <a:gd name="connsiteX71" fmla="*/ 655356 w 2109010"/>
                <a:gd name="connsiteY71" fmla="*/ 767452 h 2119636"/>
                <a:gd name="connsiteX72" fmla="*/ 0 w 2109010"/>
                <a:gd name="connsiteY72" fmla="*/ 767452 h 2119636"/>
                <a:gd name="connsiteX73" fmla="*/ 332282 w 2109010"/>
                <a:gd name="connsiteY73" fmla="*/ 605200 h 2119636"/>
                <a:gd name="connsiteX74" fmla="*/ 987638 w 2109010"/>
                <a:gd name="connsiteY74" fmla="*/ 605200 h 2119636"/>
                <a:gd name="connsiteX75" fmla="*/ 869668 w 2109010"/>
                <a:gd name="connsiteY75" fmla="*/ 657914 h 2119636"/>
                <a:gd name="connsiteX76" fmla="*/ 214312 w 2109010"/>
                <a:gd name="connsiteY76" fmla="*/ 657914 h 2119636"/>
                <a:gd name="connsiteX77" fmla="*/ 1579815 w 2109010"/>
                <a:gd name="connsiteY77" fmla="*/ 467592 h 2119636"/>
                <a:gd name="connsiteX78" fmla="*/ 1546027 w 2109010"/>
                <a:gd name="connsiteY78" fmla="*/ 545726 h 2119636"/>
                <a:gd name="connsiteX79" fmla="*/ 1613185 w 2109010"/>
                <a:gd name="connsiteY79" fmla="*/ 598035 h 2119636"/>
                <a:gd name="connsiteX80" fmla="*/ 1680670 w 2109010"/>
                <a:gd name="connsiteY80" fmla="*/ 546148 h 2119636"/>
                <a:gd name="connsiteX81" fmla="*/ 1647605 w 2109010"/>
                <a:gd name="connsiteY81" fmla="*/ 175311 h 2119636"/>
                <a:gd name="connsiteX82" fmla="*/ 1596499 w 2109010"/>
                <a:gd name="connsiteY82" fmla="*/ 293491 h 2119636"/>
                <a:gd name="connsiteX83" fmla="*/ 1698079 w 2109010"/>
                <a:gd name="connsiteY83" fmla="*/ 372611 h 2119636"/>
                <a:gd name="connsiteX84" fmla="*/ 1800152 w 2109010"/>
                <a:gd name="connsiteY84" fmla="*/ 294129 h 2119636"/>
                <a:gd name="connsiteX85" fmla="*/ 1557080 w 2109010"/>
                <a:gd name="connsiteY85" fmla="*/ 128 h 2119636"/>
                <a:gd name="connsiteX86" fmla="*/ 1669277 w 2109010"/>
                <a:gd name="connsiteY86" fmla="*/ 22197 h 2119636"/>
                <a:gd name="connsiteX87" fmla="*/ 1794342 w 2109010"/>
                <a:gd name="connsiteY87" fmla="*/ 441038 h 2119636"/>
                <a:gd name="connsiteX88" fmla="*/ 1453066 w 2109010"/>
                <a:gd name="connsiteY88" fmla="*/ 642387 h 2119636"/>
                <a:gd name="connsiteX89" fmla="*/ 1446665 w 2109010"/>
                <a:gd name="connsiteY89" fmla="*/ 640355 h 2119636"/>
                <a:gd name="connsiteX90" fmla="*/ 1425816 w 2109010"/>
                <a:gd name="connsiteY90" fmla="*/ 714664 h 2119636"/>
                <a:gd name="connsiteX91" fmla="*/ 1440818 w 2109010"/>
                <a:gd name="connsiteY91" fmla="*/ 741059 h 2119636"/>
                <a:gd name="connsiteX92" fmla="*/ 1458581 w 2109010"/>
                <a:gd name="connsiteY92" fmla="*/ 747080 h 2119636"/>
                <a:gd name="connsiteX93" fmla="*/ 1607824 w 2109010"/>
                <a:gd name="connsiteY93" fmla="*/ 643233 h 2119636"/>
                <a:gd name="connsiteX94" fmla="*/ 1700516 w 2109010"/>
                <a:gd name="connsiteY94" fmla="*/ 659859 h 2119636"/>
                <a:gd name="connsiteX95" fmla="*/ 1706603 w 2109010"/>
                <a:gd name="connsiteY95" fmla="*/ 673914 h 2119636"/>
                <a:gd name="connsiteX96" fmla="*/ 2007283 w 2109010"/>
                <a:gd name="connsiteY96" fmla="*/ 673914 h 2119636"/>
                <a:gd name="connsiteX97" fmla="*/ 2109010 w 2109010"/>
                <a:gd name="connsiteY97" fmla="*/ 775641 h 2119636"/>
                <a:gd name="connsiteX98" fmla="*/ 2007283 w 2109010"/>
                <a:gd name="connsiteY98" fmla="*/ 877368 h 2119636"/>
                <a:gd name="connsiteX99" fmla="*/ 2005475 w 2109010"/>
                <a:gd name="connsiteY99" fmla="*/ 877368 h 2119636"/>
                <a:gd name="connsiteX100" fmla="*/ 1832043 w 2109010"/>
                <a:gd name="connsiteY100" fmla="*/ 1078596 h 2119636"/>
                <a:gd name="connsiteX101" fmla="*/ 1877108 w 2109010"/>
                <a:gd name="connsiteY101" fmla="*/ 1115045 h 2119636"/>
                <a:gd name="connsiteX102" fmla="*/ 1848847 w 2109010"/>
                <a:gd name="connsiteY102" fmla="*/ 1764336 h 2119636"/>
                <a:gd name="connsiteX103" fmla="*/ 1229085 w 2109010"/>
                <a:gd name="connsiteY103" fmla="*/ 2085925 h 2119636"/>
                <a:gd name="connsiteX104" fmla="*/ 1108780 w 2109010"/>
                <a:gd name="connsiteY104" fmla="*/ 1601515 h 2119636"/>
                <a:gd name="connsiteX105" fmla="*/ 1123815 w 2109010"/>
                <a:gd name="connsiteY105" fmla="*/ 1557304 h 2119636"/>
                <a:gd name="connsiteX106" fmla="*/ 1116915 w 2109010"/>
                <a:gd name="connsiteY106" fmla="*/ 1559704 h 2119636"/>
                <a:gd name="connsiteX107" fmla="*/ 1067537 w 2109010"/>
                <a:gd name="connsiteY107" fmla="*/ 1547087 h 2119636"/>
                <a:gd name="connsiteX108" fmla="*/ 1054160 w 2109010"/>
                <a:gd name="connsiteY108" fmla="*/ 1453870 h 2119636"/>
                <a:gd name="connsiteX109" fmla="*/ 1205723 w 2109010"/>
                <a:gd name="connsiteY109" fmla="*/ 1251521 h 2119636"/>
                <a:gd name="connsiteX110" fmla="*/ 1048912 w 2109010"/>
                <a:gd name="connsiteY110" fmla="*/ 1215826 h 2119636"/>
                <a:gd name="connsiteX111" fmla="*/ 979380 w 2109010"/>
                <a:gd name="connsiteY111" fmla="*/ 1461486 h 2119636"/>
                <a:gd name="connsiteX112" fmla="*/ 968110 w 2109010"/>
                <a:gd name="connsiteY112" fmla="*/ 1483398 h 2119636"/>
                <a:gd name="connsiteX113" fmla="*/ 967817 w 2109010"/>
                <a:gd name="connsiteY113" fmla="*/ 1484797 h 2119636"/>
                <a:gd name="connsiteX114" fmla="*/ 956860 w 2109010"/>
                <a:gd name="connsiteY114" fmla="*/ 1500804 h 2119636"/>
                <a:gd name="connsiteX115" fmla="*/ 947176 w 2109010"/>
                <a:gd name="connsiteY115" fmla="*/ 1551221 h 2119636"/>
                <a:gd name="connsiteX116" fmla="*/ 858247 w 2109010"/>
                <a:gd name="connsiteY116" fmla="*/ 1764336 h 2119636"/>
                <a:gd name="connsiteX117" fmla="*/ 238485 w 2109010"/>
                <a:gd name="connsiteY117" fmla="*/ 2085925 h 2119636"/>
                <a:gd name="connsiteX118" fmla="*/ 207109 w 2109010"/>
                <a:gd name="connsiteY118" fmla="*/ 1388401 h 2119636"/>
                <a:gd name="connsiteX119" fmla="*/ 677026 w 2109010"/>
                <a:gd name="connsiteY119" fmla="*/ 1033689 h 2119636"/>
                <a:gd name="connsiteX120" fmla="*/ 826871 w 2109010"/>
                <a:gd name="connsiteY120" fmla="*/ 1066811 h 2119636"/>
                <a:gd name="connsiteX121" fmla="*/ 847519 w 2109010"/>
                <a:gd name="connsiteY121" fmla="*/ 1083511 h 2119636"/>
                <a:gd name="connsiteX122" fmla="*/ 841911 w 2109010"/>
                <a:gd name="connsiteY122" fmla="*/ 1038087 h 2119636"/>
                <a:gd name="connsiteX123" fmla="*/ 895306 w 2109010"/>
                <a:gd name="connsiteY123" fmla="*/ 930874 h 2119636"/>
                <a:gd name="connsiteX124" fmla="*/ 1190608 w 2109010"/>
                <a:gd name="connsiteY124" fmla="*/ 673938 h 2119636"/>
                <a:gd name="connsiteX125" fmla="*/ 1304174 w 2109010"/>
                <a:gd name="connsiteY125" fmla="*/ 635882 h 2119636"/>
                <a:gd name="connsiteX126" fmla="*/ 1341888 w 2109010"/>
                <a:gd name="connsiteY126" fmla="*/ 645978 h 2119636"/>
                <a:gd name="connsiteX127" fmla="*/ 1367299 w 2109010"/>
                <a:gd name="connsiteY127" fmla="*/ 606605 h 2119636"/>
                <a:gd name="connsiteX128" fmla="*/ 1347932 w 2109010"/>
                <a:gd name="connsiteY128" fmla="*/ 595015 h 2119636"/>
                <a:gd name="connsiteX129" fmla="*/ 1272676 w 2109010"/>
                <a:gd name="connsiteY129" fmla="*/ 205981 h 2119636"/>
                <a:gd name="connsiteX130" fmla="*/ 1557080 w 2109010"/>
                <a:gd name="connsiteY130" fmla="*/ 128 h 211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2109010" h="2119636">
                  <a:moveTo>
                    <a:pt x="1585919" y="1408300"/>
                  </a:moveTo>
                  <a:cubicBezTo>
                    <a:pt x="1599756" y="1405226"/>
                    <a:pt x="1612351" y="1406381"/>
                    <a:pt x="1622792" y="1412409"/>
                  </a:cubicBezTo>
                  <a:cubicBezTo>
                    <a:pt x="1664554" y="1436520"/>
                    <a:pt x="1656027" y="1529473"/>
                    <a:pt x="1603747" y="1620025"/>
                  </a:cubicBezTo>
                  <a:cubicBezTo>
                    <a:pt x="1551467" y="1710576"/>
                    <a:pt x="1475231" y="1764437"/>
                    <a:pt x="1433468" y="1740326"/>
                  </a:cubicBezTo>
                  <a:cubicBezTo>
                    <a:pt x="1391706" y="1716214"/>
                    <a:pt x="1400233" y="1623261"/>
                    <a:pt x="1452513" y="1532710"/>
                  </a:cubicBezTo>
                  <a:cubicBezTo>
                    <a:pt x="1491723" y="1464796"/>
                    <a:pt x="1544408" y="1417521"/>
                    <a:pt x="1585919" y="1408300"/>
                  </a:cubicBezTo>
                  <a:close/>
                  <a:moveTo>
                    <a:pt x="571507" y="1408300"/>
                  </a:moveTo>
                  <a:cubicBezTo>
                    <a:pt x="585344" y="1405226"/>
                    <a:pt x="597939" y="1406381"/>
                    <a:pt x="608380" y="1412409"/>
                  </a:cubicBezTo>
                  <a:cubicBezTo>
                    <a:pt x="650142" y="1436520"/>
                    <a:pt x="641615" y="1529473"/>
                    <a:pt x="589335" y="1620025"/>
                  </a:cubicBezTo>
                  <a:cubicBezTo>
                    <a:pt x="537055" y="1710576"/>
                    <a:pt x="460819" y="1764437"/>
                    <a:pt x="419056" y="1740326"/>
                  </a:cubicBezTo>
                  <a:cubicBezTo>
                    <a:pt x="377294" y="1716214"/>
                    <a:pt x="385821" y="1623261"/>
                    <a:pt x="438101" y="1532710"/>
                  </a:cubicBezTo>
                  <a:cubicBezTo>
                    <a:pt x="477311" y="1464796"/>
                    <a:pt x="529996" y="1417521"/>
                    <a:pt x="571507" y="1408300"/>
                  </a:cubicBezTo>
                  <a:close/>
                  <a:moveTo>
                    <a:pt x="1659891" y="1096175"/>
                  </a:moveTo>
                  <a:cubicBezTo>
                    <a:pt x="1522755" y="1109109"/>
                    <a:pt x="1361144" y="1231436"/>
                    <a:pt x="1252318" y="1419929"/>
                  </a:cubicBezTo>
                  <a:cubicBezTo>
                    <a:pt x="1107216" y="1671253"/>
                    <a:pt x="1110901" y="1945031"/>
                    <a:pt x="1260547" y="2031429"/>
                  </a:cubicBezTo>
                  <a:cubicBezTo>
                    <a:pt x="1410194" y="2117828"/>
                    <a:pt x="1649135" y="1984130"/>
                    <a:pt x="1794237" y="1732806"/>
                  </a:cubicBezTo>
                  <a:cubicBezTo>
                    <a:pt x="1939339" y="1481482"/>
                    <a:pt x="1935654" y="1207706"/>
                    <a:pt x="1786007" y="1121307"/>
                  </a:cubicBezTo>
                  <a:cubicBezTo>
                    <a:pt x="1748595" y="1099707"/>
                    <a:pt x="1705603" y="1091863"/>
                    <a:pt x="1659891" y="1096175"/>
                  </a:cubicBezTo>
                  <a:close/>
                  <a:moveTo>
                    <a:pt x="669291" y="1096175"/>
                  </a:moveTo>
                  <a:cubicBezTo>
                    <a:pt x="532155" y="1109109"/>
                    <a:pt x="370544" y="1231436"/>
                    <a:pt x="261718" y="1419929"/>
                  </a:cubicBezTo>
                  <a:cubicBezTo>
                    <a:pt x="116616" y="1671253"/>
                    <a:pt x="120301" y="1945031"/>
                    <a:pt x="269947" y="2031429"/>
                  </a:cubicBezTo>
                  <a:cubicBezTo>
                    <a:pt x="419594" y="2117828"/>
                    <a:pt x="658535" y="1984130"/>
                    <a:pt x="803637" y="1732806"/>
                  </a:cubicBezTo>
                  <a:cubicBezTo>
                    <a:pt x="821775" y="1701391"/>
                    <a:pt x="837588" y="1669624"/>
                    <a:pt x="851081" y="1637917"/>
                  </a:cubicBezTo>
                  <a:lnTo>
                    <a:pt x="868576" y="1588590"/>
                  </a:lnTo>
                  <a:lnTo>
                    <a:pt x="713130" y="1739735"/>
                  </a:lnTo>
                  <a:cubicBezTo>
                    <a:pt x="686763" y="1765372"/>
                    <a:pt x="644606" y="1764780"/>
                    <a:pt x="618968" y="1738414"/>
                  </a:cubicBezTo>
                  <a:cubicBezTo>
                    <a:pt x="593331" y="1712047"/>
                    <a:pt x="593923" y="1669889"/>
                    <a:pt x="620290" y="1644252"/>
                  </a:cubicBezTo>
                  <a:lnTo>
                    <a:pt x="853391" y="1417600"/>
                  </a:lnTo>
                  <a:lnTo>
                    <a:pt x="895930" y="1267308"/>
                  </a:lnTo>
                  <a:lnTo>
                    <a:pt x="880230" y="1217961"/>
                  </a:lnTo>
                  <a:cubicBezTo>
                    <a:pt x="861108" y="1176217"/>
                    <a:pt x="832819" y="1142907"/>
                    <a:pt x="795407" y="1121307"/>
                  </a:cubicBezTo>
                  <a:cubicBezTo>
                    <a:pt x="757995" y="1099707"/>
                    <a:pt x="715003" y="1091863"/>
                    <a:pt x="669291" y="1096175"/>
                  </a:cubicBezTo>
                  <a:close/>
                  <a:moveTo>
                    <a:pt x="1392789" y="912892"/>
                  </a:moveTo>
                  <a:lnTo>
                    <a:pt x="1169937" y="1106790"/>
                  </a:lnTo>
                  <a:lnTo>
                    <a:pt x="1328504" y="1142885"/>
                  </a:lnTo>
                  <a:cubicBezTo>
                    <a:pt x="1346434" y="1146966"/>
                    <a:pt x="1361011" y="1157928"/>
                    <a:pt x="1370086" y="1172353"/>
                  </a:cubicBezTo>
                  <a:lnTo>
                    <a:pt x="1371320" y="1175540"/>
                  </a:lnTo>
                  <a:lnTo>
                    <a:pt x="1402472" y="1147346"/>
                  </a:lnTo>
                  <a:cubicBezTo>
                    <a:pt x="1427908" y="1127290"/>
                    <a:pt x="1453897" y="1109655"/>
                    <a:pt x="1480095" y="1094617"/>
                  </a:cubicBezTo>
                  <a:lnTo>
                    <a:pt x="1540932" y="1064719"/>
                  </a:lnTo>
                  <a:lnTo>
                    <a:pt x="1538839" y="1062880"/>
                  </a:lnTo>
                  <a:lnTo>
                    <a:pt x="1429442" y="919204"/>
                  </a:lnTo>
                  <a:lnTo>
                    <a:pt x="1409823" y="919493"/>
                  </a:lnTo>
                  <a:close/>
                  <a:moveTo>
                    <a:pt x="1882449" y="877368"/>
                  </a:moveTo>
                  <a:lnTo>
                    <a:pt x="1873626" y="900138"/>
                  </a:lnTo>
                  <a:cubicBezTo>
                    <a:pt x="1869011" y="907454"/>
                    <a:pt x="1862886" y="913986"/>
                    <a:pt x="1855339" y="919238"/>
                  </a:cubicBezTo>
                  <a:lnTo>
                    <a:pt x="1688692" y="1035194"/>
                  </a:lnTo>
                  <a:lnTo>
                    <a:pt x="1745880" y="1039281"/>
                  </a:lnTo>
                  <a:lnTo>
                    <a:pt x="1763860" y="1046195"/>
                  </a:lnTo>
                  <a:lnTo>
                    <a:pt x="1909367" y="877368"/>
                  </a:lnTo>
                  <a:close/>
                  <a:moveTo>
                    <a:pt x="279895" y="824275"/>
                  </a:moveTo>
                  <a:lnTo>
                    <a:pt x="935251" y="824275"/>
                  </a:lnTo>
                  <a:lnTo>
                    <a:pt x="817281" y="876989"/>
                  </a:lnTo>
                  <a:lnTo>
                    <a:pt x="161925" y="876989"/>
                  </a:lnTo>
                  <a:close/>
                  <a:moveTo>
                    <a:pt x="1692665" y="743386"/>
                  </a:moveTo>
                  <a:lnTo>
                    <a:pt x="1683890" y="752550"/>
                  </a:lnTo>
                  <a:lnTo>
                    <a:pt x="1544035" y="849865"/>
                  </a:lnTo>
                  <a:lnTo>
                    <a:pt x="1605623" y="930751"/>
                  </a:lnTo>
                  <a:lnTo>
                    <a:pt x="1682341" y="877368"/>
                  </a:lnTo>
                  <a:lnTo>
                    <a:pt x="1616277" y="877368"/>
                  </a:lnTo>
                  <a:lnTo>
                    <a:pt x="1612567" y="876807"/>
                  </a:lnTo>
                  <a:lnTo>
                    <a:pt x="1612567" y="807896"/>
                  </a:lnTo>
                  <a:lnTo>
                    <a:pt x="1783946" y="807896"/>
                  </a:lnTo>
                  <a:lnTo>
                    <a:pt x="1803537" y="799411"/>
                  </a:lnTo>
                  <a:cubicBezTo>
                    <a:pt x="1812001" y="797627"/>
                    <a:pt x="1820675" y="797531"/>
                    <a:pt x="1829062" y="799036"/>
                  </a:cubicBezTo>
                  <a:lnTo>
                    <a:pt x="1851929" y="807896"/>
                  </a:lnTo>
                  <a:lnTo>
                    <a:pt x="1998012" y="807896"/>
                  </a:lnTo>
                  <a:cubicBezTo>
                    <a:pt x="2015826" y="807896"/>
                    <a:pt x="2030267" y="793455"/>
                    <a:pt x="2030267" y="775641"/>
                  </a:cubicBezTo>
                  <a:cubicBezTo>
                    <a:pt x="2030267" y="757827"/>
                    <a:pt x="2015826" y="743386"/>
                    <a:pt x="1998012" y="743386"/>
                  </a:cubicBezTo>
                  <a:close/>
                  <a:moveTo>
                    <a:pt x="117970" y="714738"/>
                  </a:moveTo>
                  <a:lnTo>
                    <a:pt x="773326" y="714738"/>
                  </a:lnTo>
                  <a:lnTo>
                    <a:pt x="655356" y="767452"/>
                  </a:lnTo>
                  <a:lnTo>
                    <a:pt x="0" y="767452"/>
                  </a:lnTo>
                  <a:close/>
                  <a:moveTo>
                    <a:pt x="332282" y="605200"/>
                  </a:moveTo>
                  <a:lnTo>
                    <a:pt x="987638" y="605200"/>
                  </a:lnTo>
                  <a:lnTo>
                    <a:pt x="869668" y="657914"/>
                  </a:lnTo>
                  <a:lnTo>
                    <a:pt x="214312" y="657914"/>
                  </a:lnTo>
                  <a:close/>
                  <a:moveTo>
                    <a:pt x="1579815" y="467592"/>
                  </a:moveTo>
                  <a:cubicBezTo>
                    <a:pt x="1552066" y="482897"/>
                    <a:pt x="1538173" y="515025"/>
                    <a:pt x="1546027" y="545726"/>
                  </a:cubicBezTo>
                  <a:cubicBezTo>
                    <a:pt x="1553881" y="576426"/>
                    <a:pt x="1581496" y="597936"/>
                    <a:pt x="1613185" y="598035"/>
                  </a:cubicBezTo>
                  <a:cubicBezTo>
                    <a:pt x="1644874" y="598135"/>
                    <a:pt x="1672624" y="576799"/>
                    <a:pt x="1680670" y="546148"/>
                  </a:cubicBezTo>
                  <a:close/>
                  <a:moveTo>
                    <a:pt x="1647605" y="175311"/>
                  </a:moveTo>
                  <a:cubicBezTo>
                    <a:pt x="1605634" y="198460"/>
                    <a:pt x="1584620" y="247055"/>
                    <a:pt x="1596499" y="293491"/>
                  </a:cubicBezTo>
                  <a:cubicBezTo>
                    <a:pt x="1608379" y="339927"/>
                    <a:pt x="1650148" y="372461"/>
                    <a:pt x="1698079" y="372611"/>
                  </a:cubicBezTo>
                  <a:cubicBezTo>
                    <a:pt x="1746010" y="372761"/>
                    <a:pt x="1787982" y="340490"/>
                    <a:pt x="1800152" y="294129"/>
                  </a:cubicBezTo>
                  <a:close/>
                  <a:moveTo>
                    <a:pt x="1557080" y="128"/>
                  </a:moveTo>
                  <a:cubicBezTo>
                    <a:pt x="1595156" y="-1058"/>
                    <a:pt x="1633264" y="5970"/>
                    <a:pt x="1669277" y="22197"/>
                  </a:cubicBezTo>
                  <a:cubicBezTo>
                    <a:pt x="1813332" y="87106"/>
                    <a:pt x="1869325" y="274628"/>
                    <a:pt x="1794342" y="441038"/>
                  </a:cubicBezTo>
                  <a:cubicBezTo>
                    <a:pt x="1728732" y="586647"/>
                    <a:pt x="1584583" y="667846"/>
                    <a:pt x="1453066" y="642387"/>
                  </a:cubicBezTo>
                  <a:lnTo>
                    <a:pt x="1446665" y="640355"/>
                  </a:lnTo>
                  <a:lnTo>
                    <a:pt x="1425816" y="714664"/>
                  </a:lnTo>
                  <a:lnTo>
                    <a:pt x="1440818" y="741059"/>
                  </a:lnTo>
                  <a:lnTo>
                    <a:pt x="1458581" y="747080"/>
                  </a:lnTo>
                  <a:lnTo>
                    <a:pt x="1607824" y="643233"/>
                  </a:lnTo>
                  <a:cubicBezTo>
                    <a:pt x="1638011" y="622228"/>
                    <a:pt x="1679511" y="629671"/>
                    <a:pt x="1700516" y="659859"/>
                  </a:cubicBezTo>
                  <a:lnTo>
                    <a:pt x="1706603" y="673914"/>
                  </a:lnTo>
                  <a:lnTo>
                    <a:pt x="2007283" y="673914"/>
                  </a:lnTo>
                  <a:cubicBezTo>
                    <a:pt x="2063465" y="673914"/>
                    <a:pt x="2109010" y="719459"/>
                    <a:pt x="2109010" y="775641"/>
                  </a:cubicBezTo>
                  <a:cubicBezTo>
                    <a:pt x="2109010" y="831823"/>
                    <a:pt x="2063465" y="877368"/>
                    <a:pt x="2007283" y="877368"/>
                  </a:cubicBezTo>
                  <a:lnTo>
                    <a:pt x="2005475" y="877368"/>
                  </a:lnTo>
                  <a:lnTo>
                    <a:pt x="1832043" y="1078596"/>
                  </a:lnTo>
                  <a:lnTo>
                    <a:pt x="1877108" y="1115045"/>
                  </a:lnTo>
                  <a:cubicBezTo>
                    <a:pt x="1998032" y="1248213"/>
                    <a:pt x="1991016" y="1518092"/>
                    <a:pt x="1848847" y="1764336"/>
                  </a:cubicBezTo>
                  <a:cubicBezTo>
                    <a:pt x="1686369" y="2045757"/>
                    <a:pt x="1408892" y="2189737"/>
                    <a:pt x="1229085" y="2085925"/>
                  </a:cubicBezTo>
                  <a:cubicBezTo>
                    <a:pt x="1094230" y="2008067"/>
                    <a:pt x="1052614" y="1812938"/>
                    <a:pt x="1108780" y="1601515"/>
                  </a:cubicBezTo>
                  <a:lnTo>
                    <a:pt x="1123815" y="1557304"/>
                  </a:lnTo>
                  <a:lnTo>
                    <a:pt x="1116915" y="1559704"/>
                  </a:lnTo>
                  <a:cubicBezTo>
                    <a:pt x="1100047" y="1562125"/>
                    <a:pt x="1082255" y="1558110"/>
                    <a:pt x="1067537" y="1547087"/>
                  </a:cubicBezTo>
                  <a:cubicBezTo>
                    <a:pt x="1038102" y="1525040"/>
                    <a:pt x="1032113" y="1483305"/>
                    <a:pt x="1054160" y="1453870"/>
                  </a:cubicBezTo>
                  <a:lnTo>
                    <a:pt x="1205723" y="1251521"/>
                  </a:lnTo>
                  <a:lnTo>
                    <a:pt x="1048912" y="1215826"/>
                  </a:lnTo>
                  <a:lnTo>
                    <a:pt x="979380" y="1461486"/>
                  </a:lnTo>
                  <a:lnTo>
                    <a:pt x="968110" y="1483398"/>
                  </a:lnTo>
                  <a:lnTo>
                    <a:pt x="967817" y="1484797"/>
                  </a:lnTo>
                  <a:lnTo>
                    <a:pt x="956860" y="1500804"/>
                  </a:lnTo>
                  <a:lnTo>
                    <a:pt x="947176" y="1551221"/>
                  </a:lnTo>
                  <a:cubicBezTo>
                    <a:pt x="928454" y="1621696"/>
                    <a:pt x="898867" y="1693980"/>
                    <a:pt x="858247" y="1764336"/>
                  </a:cubicBezTo>
                  <a:cubicBezTo>
                    <a:pt x="695769" y="2045757"/>
                    <a:pt x="418292" y="2189737"/>
                    <a:pt x="238485" y="2085925"/>
                  </a:cubicBezTo>
                  <a:cubicBezTo>
                    <a:pt x="58678" y="1982114"/>
                    <a:pt x="44630" y="1669822"/>
                    <a:pt x="207109" y="1388401"/>
                  </a:cubicBezTo>
                  <a:cubicBezTo>
                    <a:pt x="328967" y="1177336"/>
                    <a:pt x="515514" y="1043580"/>
                    <a:pt x="677026" y="1033689"/>
                  </a:cubicBezTo>
                  <a:cubicBezTo>
                    <a:pt x="730863" y="1030392"/>
                    <a:pt x="781919" y="1040858"/>
                    <a:pt x="826871" y="1066811"/>
                  </a:cubicBezTo>
                  <a:lnTo>
                    <a:pt x="847519" y="1083511"/>
                  </a:lnTo>
                  <a:lnTo>
                    <a:pt x="841911" y="1038087"/>
                  </a:lnTo>
                  <a:cubicBezTo>
                    <a:pt x="844687" y="998134"/>
                    <a:pt x="862705" y="959239"/>
                    <a:pt x="895306" y="930874"/>
                  </a:cubicBezTo>
                  <a:lnTo>
                    <a:pt x="1190608" y="673938"/>
                  </a:lnTo>
                  <a:cubicBezTo>
                    <a:pt x="1223209" y="645573"/>
                    <a:pt x="1264221" y="633107"/>
                    <a:pt x="1304174" y="635882"/>
                  </a:cubicBezTo>
                  <a:lnTo>
                    <a:pt x="1341888" y="645978"/>
                  </a:lnTo>
                  <a:lnTo>
                    <a:pt x="1367299" y="606605"/>
                  </a:lnTo>
                  <a:lnTo>
                    <a:pt x="1347932" y="595015"/>
                  </a:lnTo>
                  <a:cubicBezTo>
                    <a:pt x="1241734" y="513362"/>
                    <a:pt x="1207066" y="351590"/>
                    <a:pt x="1272676" y="205981"/>
                  </a:cubicBezTo>
                  <a:cubicBezTo>
                    <a:pt x="1328913" y="81174"/>
                    <a:pt x="1442852" y="3687"/>
                    <a:pt x="1557080" y="1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星: 16 pt 137">
              <a:extLst>
                <a:ext uri="{FF2B5EF4-FFF2-40B4-BE49-F238E27FC236}">
                  <a16:creationId xmlns:a16="http://schemas.microsoft.com/office/drawing/2014/main" id="{DFF54667-4AEE-4D60-836B-1E09BFC6A5F9}"/>
                </a:ext>
              </a:extLst>
            </p:cNvPr>
            <p:cNvSpPr/>
            <p:nvPr/>
          </p:nvSpPr>
          <p:spPr bwMode="auto">
            <a:xfrm>
              <a:off x="7879037" y="4778738"/>
              <a:ext cx="758761" cy="758761"/>
            </a:xfrm>
            <a:prstGeom prst="star16">
              <a:avLst>
                <a:gd name="adj" fmla="val 32400"/>
              </a:avLst>
            </a:pr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876EDA78-7F79-4E30-A455-294067D0B083}"/>
                </a:ext>
              </a:extLst>
            </p:cNvPr>
            <p:cNvSpPr/>
            <p:nvPr/>
          </p:nvSpPr>
          <p:spPr bwMode="auto">
            <a:xfrm rot="1422029">
              <a:off x="8460294" y="4507985"/>
              <a:ext cx="669192" cy="1479006"/>
            </a:xfrm>
            <a:custGeom>
              <a:avLst/>
              <a:gdLst>
                <a:gd name="connsiteX0" fmla="*/ 471162 w 793525"/>
                <a:gd name="connsiteY0" fmla="*/ 0 h 1753800"/>
                <a:gd name="connsiteX1" fmla="*/ 196349 w 793525"/>
                <a:gd name="connsiteY1" fmla="*/ 317462 h 1753800"/>
                <a:gd name="connsiteX2" fmla="*/ 364193 w 793525"/>
                <a:gd name="connsiteY2" fmla="*/ 609976 h 1753800"/>
                <a:gd name="connsiteX3" fmla="*/ 450526 w 793525"/>
                <a:gd name="connsiteY3" fmla="*/ 630111 h 1753800"/>
                <a:gd name="connsiteX4" fmla="*/ 452376 w 793525"/>
                <a:gd name="connsiteY4" fmla="*/ 677911 h 1753800"/>
                <a:gd name="connsiteX5" fmla="*/ 270362 w 793525"/>
                <a:gd name="connsiteY5" fmla="*/ 761639 h 1753800"/>
                <a:gd name="connsiteX6" fmla="*/ 123695 w 793525"/>
                <a:gd name="connsiteY6" fmla="*/ 584994 h 1753800"/>
                <a:gd name="connsiteX7" fmla="*/ 33621 w 793525"/>
                <a:gd name="connsiteY7" fmla="*/ 576642 h 1753800"/>
                <a:gd name="connsiteX8" fmla="*/ 25269 w 793525"/>
                <a:gd name="connsiteY8" fmla="*/ 666716 h 1753800"/>
                <a:gd name="connsiteX9" fmla="*/ 199924 w 793525"/>
                <a:gd name="connsiteY9" fmla="*/ 877068 h 1753800"/>
                <a:gd name="connsiteX10" fmla="*/ 210837 w 793525"/>
                <a:gd name="connsiteY10" fmla="*/ 885868 h 1753800"/>
                <a:gd name="connsiteX11" fmla="*/ 211365 w 793525"/>
                <a:gd name="connsiteY11" fmla="*/ 886592 h 1753800"/>
                <a:gd name="connsiteX12" fmla="*/ 212868 w 793525"/>
                <a:gd name="connsiteY12" fmla="*/ 887505 h 1753800"/>
                <a:gd name="connsiteX13" fmla="*/ 219696 w 793525"/>
                <a:gd name="connsiteY13" fmla="*/ 893013 h 1753800"/>
                <a:gd name="connsiteX14" fmla="*/ 223984 w 793525"/>
                <a:gd name="connsiteY14" fmla="*/ 894268 h 1753800"/>
                <a:gd name="connsiteX15" fmla="*/ 232315 w 793525"/>
                <a:gd name="connsiteY15" fmla="*/ 899334 h 1753800"/>
                <a:gd name="connsiteX16" fmla="*/ 281236 w 793525"/>
                <a:gd name="connsiteY16" fmla="*/ 897453 h 1753800"/>
                <a:gd name="connsiteX17" fmla="*/ 330172 w 793525"/>
                <a:gd name="connsiteY17" fmla="*/ 874942 h 1753800"/>
                <a:gd name="connsiteX18" fmla="*/ 302255 w 793525"/>
                <a:gd name="connsiteY18" fmla="*/ 924830 h 1753800"/>
                <a:gd name="connsiteX19" fmla="*/ 79704 w 793525"/>
                <a:gd name="connsiteY19" fmla="*/ 868386 h 1753800"/>
                <a:gd name="connsiteX20" fmla="*/ 1978 w 793525"/>
                <a:gd name="connsiteY20" fmla="*/ 914664 h 1753800"/>
                <a:gd name="connsiteX21" fmla="*/ 48255 w 793525"/>
                <a:gd name="connsiteY21" fmla="*/ 992391 h 1753800"/>
                <a:gd name="connsiteX22" fmla="*/ 313273 w 793525"/>
                <a:gd name="connsiteY22" fmla="*/ 1059603 h 1753800"/>
                <a:gd name="connsiteX23" fmla="*/ 327275 w 793525"/>
                <a:gd name="connsiteY23" fmla="*/ 1060293 h 1753800"/>
                <a:gd name="connsiteX24" fmla="*/ 328128 w 793525"/>
                <a:gd name="connsiteY24" fmla="*/ 1060567 h 1753800"/>
                <a:gd name="connsiteX25" fmla="*/ 329881 w 793525"/>
                <a:gd name="connsiteY25" fmla="*/ 1060420 h 1753800"/>
                <a:gd name="connsiteX26" fmla="*/ 338642 w 793525"/>
                <a:gd name="connsiteY26" fmla="*/ 1060852 h 1753800"/>
                <a:gd name="connsiteX27" fmla="*/ 342848 w 793525"/>
                <a:gd name="connsiteY27" fmla="*/ 1059342 h 1753800"/>
                <a:gd name="connsiteX28" fmla="*/ 352565 w 793525"/>
                <a:gd name="connsiteY28" fmla="*/ 1058533 h 1753800"/>
                <a:gd name="connsiteX29" fmla="*/ 391001 w 793525"/>
                <a:gd name="connsiteY29" fmla="*/ 1028211 h 1753800"/>
                <a:gd name="connsiteX30" fmla="*/ 432027 w 793525"/>
                <a:gd name="connsiteY30" fmla="*/ 954897 h 1753800"/>
                <a:gd name="connsiteX31" fmla="*/ 492722 w 793525"/>
                <a:gd name="connsiteY31" fmla="*/ 1181411 h 1753800"/>
                <a:gd name="connsiteX32" fmla="*/ 271846 w 793525"/>
                <a:gd name="connsiteY32" fmla="*/ 1249997 h 1753800"/>
                <a:gd name="connsiteX33" fmla="*/ 259273 w 793525"/>
                <a:gd name="connsiteY33" fmla="*/ 1256871 h 1753800"/>
                <a:gd name="connsiteX34" fmla="*/ 257455 w 793525"/>
                <a:gd name="connsiteY34" fmla="*/ 1257313 h 1753800"/>
                <a:gd name="connsiteX35" fmla="*/ 254494 w 793525"/>
                <a:gd name="connsiteY35" fmla="*/ 1259483 h 1753800"/>
                <a:gd name="connsiteX36" fmla="*/ 249114 w 793525"/>
                <a:gd name="connsiteY36" fmla="*/ 1262424 h 1753800"/>
                <a:gd name="connsiteX37" fmla="*/ 247158 w 793525"/>
                <a:gd name="connsiteY37" fmla="*/ 1264860 h 1753800"/>
                <a:gd name="connsiteX38" fmla="*/ 237677 w 793525"/>
                <a:gd name="connsiteY38" fmla="*/ 1271808 h 1753800"/>
                <a:gd name="connsiteX39" fmla="*/ 220734 w 793525"/>
                <a:gd name="connsiteY39" fmla="*/ 1317739 h 1753800"/>
                <a:gd name="connsiteX40" fmla="*/ 231469 w 793525"/>
                <a:gd name="connsiteY40" fmla="*/ 1590937 h 1753800"/>
                <a:gd name="connsiteX41" fmla="*/ 297896 w 793525"/>
                <a:gd name="connsiteY41" fmla="*/ 1652341 h 1753800"/>
                <a:gd name="connsiteX42" fmla="*/ 359300 w 793525"/>
                <a:gd name="connsiteY42" fmla="*/ 1585914 h 1753800"/>
                <a:gd name="connsiteX43" fmla="*/ 350508 w 793525"/>
                <a:gd name="connsiteY43" fmla="*/ 1362203 h 1753800"/>
                <a:gd name="connsiteX44" fmla="*/ 486839 w 793525"/>
                <a:gd name="connsiteY44" fmla="*/ 1319870 h 1753800"/>
                <a:gd name="connsiteX45" fmla="*/ 406874 w 793525"/>
                <a:gd name="connsiteY45" fmla="*/ 1388179 h 1753800"/>
                <a:gd name="connsiteX46" fmla="*/ 398036 w 793525"/>
                <a:gd name="connsiteY46" fmla="*/ 1399459 h 1753800"/>
                <a:gd name="connsiteX47" fmla="*/ 396540 w 793525"/>
                <a:gd name="connsiteY47" fmla="*/ 1400582 h 1753800"/>
                <a:gd name="connsiteX48" fmla="*/ 394677 w 793525"/>
                <a:gd name="connsiteY48" fmla="*/ 1403746 h 1753800"/>
                <a:gd name="connsiteX49" fmla="*/ 390895 w 793525"/>
                <a:gd name="connsiteY49" fmla="*/ 1408572 h 1753800"/>
                <a:gd name="connsiteX50" fmla="*/ 390059 w 793525"/>
                <a:gd name="connsiteY50" fmla="*/ 1411582 h 1753800"/>
                <a:gd name="connsiteX51" fmla="*/ 384092 w 793525"/>
                <a:gd name="connsiteY51" fmla="*/ 1421709 h 1753800"/>
                <a:gd name="connsiteX52" fmla="*/ 386660 w 793525"/>
                <a:gd name="connsiteY52" fmla="*/ 1470598 h 1753800"/>
                <a:gd name="connsiteX53" fmla="*/ 504385 w 793525"/>
                <a:gd name="connsiteY53" fmla="*/ 1717363 h 1753800"/>
                <a:gd name="connsiteX54" fmla="*/ 589660 w 793525"/>
                <a:gd name="connsiteY54" fmla="*/ 1747552 h 1753800"/>
                <a:gd name="connsiteX55" fmla="*/ 619849 w 793525"/>
                <a:gd name="connsiteY55" fmla="*/ 1662278 h 1753800"/>
                <a:gd name="connsiteX56" fmla="*/ 523446 w 793525"/>
                <a:gd name="connsiteY56" fmla="*/ 1460213 h 1753800"/>
                <a:gd name="connsiteX57" fmla="*/ 730857 w 793525"/>
                <a:gd name="connsiteY57" fmla="*/ 1283035 h 1753800"/>
                <a:gd name="connsiteX58" fmla="*/ 735532 w 793525"/>
                <a:gd name="connsiteY58" fmla="*/ 1280713 h 1753800"/>
                <a:gd name="connsiteX59" fmla="*/ 741186 w 793525"/>
                <a:gd name="connsiteY59" fmla="*/ 1274212 h 1753800"/>
                <a:gd name="connsiteX60" fmla="*/ 742646 w 793525"/>
                <a:gd name="connsiteY60" fmla="*/ 1272965 h 1753800"/>
                <a:gd name="connsiteX61" fmla="*/ 746063 w 793525"/>
                <a:gd name="connsiteY61" fmla="*/ 1268604 h 1753800"/>
                <a:gd name="connsiteX62" fmla="*/ 773348 w 793525"/>
                <a:gd name="connsiteY62" fmla="*/ 1237228 h 1753800"/>
                <a:gd name="connsiteX63" fmla="*/ 788366 w 793525"/>
                <a:gd name="connsiteY63" fmla="*/ 1123160 h 1753800"/>
                <a:gd name="connsiteX64" fmla="*/ 691049 w 793525"/>
                <a:gd name="connsiteY64" fmla="*/ 759966 h 1753800"/>
                <a:gd name="connsiteX65" fmla="*/ 608187 w 793525"/>
                <a:gd name="connsiteY65" fmla="*/ 662080 h 1753800"/>
                <a:gd name="connsiteX66" fmla="*/ 599457 w 793525"/>
                <a:gd name="connsiteY66" fmla="*/ 659536 h 1753800"/>
                <a:gd name="connsiteX67" fmla="*/ 574074 w 793525"/>
                <a:gd name="connsiteY67" fmla="*/ 610923 h 1753800"/>
                <a:gd name="connsiteX68" fmla="*/ 578132 w 793525"/>
                <a:gd name="connsiteY68" fmla="*/ 609976 h 1753800"/>
                <a:gd name="connsiteX69" fmla="*/ 745975 w 793525"/>
                <a:gd name="connsiteY69" fmla="*/ 317462 h 1753800"/>
                <a:gd name="connsiteX70" fmla="*/ 471162 w 793525"/>
                <a:gd name="connsiteY70" fmla="*/ 0 h 175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793525" h="1753800">
                  <a:moveTo>
                    <a:pt x="471162" y="0"/>
                  </a:moveTo>
                  <a:cubicBezTo>
                    <a:pt x="319387" y="0"/>
                    <a:pt x="196349" y="142133"/>
                    <a:pt x="196349" y="317462"/>
                  </a:cubicBezTo>
                  <a:cubicBezTo>
                    <a:pt x="196349" y="448959"/>
                    <a:pt x="265558" y="561783"/>
                    <a:pt x="364193" y="609976"/>
                  </a:cubicBezTo>
                  <a:lnTo>
                    <a:pt x="450526" y="630111"/>
                  </a:lnTo>
                  <a:lnTo>
                    <a:pt x="452376" y="677911"/>
                  </a:lnTo>
                  <a:lnTo>
                    <a:pt x="270362" y="761639"/>
                  </a:lnTo>
                  <a:lnTo>
                    <a:pt x="123695" y="584994"/>
                  </a:lnTo>
                  <a:cubicBezTo>
                    <a:pt x="101128" y="557814"/>
                    <a:pt x="60801" y="554075"/>
                    <a:pt x="33621" y="576642"/>
                  </a:cubicBezTo>
                  <a:cubicBezTo>
                    <a:pt x="6442" y="599209"/>
                    <a:pt x="2702" y="639536"/>
                    <a:pt x="25269" y="666716"/>
                  </a:cubicBezTo>
                  <a:lnTo>
                    <a:pt x="199924" y="877068"/>
                  </a:lnTo>
                  <a:lnTo>
                    <a:pt x="210837" y="885868"/>
                  </a:lnTo>
                  <a:lnTo>
                    <a:pt x="211365" y="886592"/>
                  </a:lnTo>
                  <a:lnTo>
                    <a:pt x="212868" y="887505"/>
                  </a:lnTo>
                  <a:lnTo>
                    <a:pt x="219696" y="893013"/>
                  </a:lnTo>
                  <a:lnTo>
                    <a:pt x="223984" y="894268"/>
                  </a:lnTo>
                  <a:lnTo>
                    <a:pt x="232315" y="899334"/>
                  </a:lnTo>
                  <a:cubicBezTo>
                    <a:pt x="247669" y="905013"/>
                    <a:pt x="265188" y="904834"/>
                    <a:pt x="281236" y="897453"/>
                  </a:cubicBezTo>
                  <a:lnTo>
                    <a:pt x="330172" y="874942"/>
                  </a:lnTo>
                  <a:lnTo>
                    <a:pt x="302255" y="924830"/>
                  </a:lnTo>
                  <a:lnTo>
                    <a:pt x="79704" y="868386"/>
                  </a:lnTo>
                  <a:cubicBezTo>
                    <a:pt x="45461" y="859702"/>
                    <a:pt x="10662" y="880421"/>
                    <a:pt x="1978" y="914664"/>
                  </a:cubicBezTo>
                  <a:cubicBezTo>
                    <a:pt x="-6707" y="948907"/>
                    <a:pt x="14012" y="983706"/>
                    <a:pt x="48255" y="992391"/>
                  </a:cubicBezTo>
                  <a:lnTo>
                    <a:pt x="313273" y="1059603"/>
                  </a:lnTo>
                  <a:lnTo>
                    <a:pt x="327275" y="1060293"/>
                  </a:lnTo>
                  <a:lnTo>
                    <a:pt x="328128" y="1060567"/>
                  </a:lnTo>
                  <a:lnTo>
                    <a:pt x="329881" y="1060420"/>
                  </a:lnTo>
                  <a:lnTo>
                    <a:pt x="338642" y="1060852"/>
                  </a:lnTo>
                  <a:lnTo>
                    <a:pt x="342848" y="1059342"/>
                  </a:lnTo>
                  <a:lnTo>
                    <a:pt x="352565" y="1058533"/>
                  </a:lnTo>
                  <a:cubicBezTo>
                    <a:pt x="368319" y="1054084"/>
                    <a:pt x="382375" y="1043625"/>
                    <a:pt x="391001" y="1028211"/>
                  </a:cubicBezTo>
                  <a:lnTo>
                    <a:pt x="432027" y="954897"/>
                  </a:lnTo>
                  <a:lnTo>
                    <a:pt x="492722" y="1181411"/>
                  </a:lnTo>
                  <a:lnTo>
                    <a:pt x="271846" y="1249997"/>
                  </a:lnTo>
                  <a:lnTo>
                    <a:pt x="259273" y="1256871"/>
                  </a:lnTo>
                  <a:lnTo>
                    <a:pt x="257455" y="1257313"/>
                  </a:lnTo>
                  <a:lnTo>
                    <a:pt x="254494" y="1259483"/>
                  </a:lnTo>
                  <a:lnTo>
                    <a:pt x="249114" y="1262424"/>
                  </a:lnTo>
                  <a:lnTo>
                    <a:pt x="247158" y="1264860"/>
                  </a:lnTo>
                  <a:lnTo>
                    <a:pt x="237677" y="1271808"/>
                  </a:lnTo>
                  <a:cubicBezTo>
                    <a:pt x="226565" y="1283830"/>
                    <a:pt x="220040" y="1300089"/>
                    <a:pt x="220734" y="1317739"/>
                  </a:cubicBezTo>
                  <a:cubicBezTo>
                    <a:pt x="224312" y="1408805"/>
                    <a:pt x="227890" y="1499871"/>
                    <a:pt x="231469" y="1590937"/>
                  </a:cubicBezTo>
                  <a:cubicBezTo>
                    <a:pt x="232856" y="1626237"/>
                    <a:pt x="262597" y="1653729"/>
                    <a:pt x="297896" y="1652341"/>
                  </a:cubicBezTo>
                  <a:cubicBezTo>
                    <a:pt x="333196" y="1650954"/>
                    <a:pt x="360688" y="1621213"/>
                    <a:pt x="359300" y="1585914"/>
                  </a:cubicBezTo>
                  <a:lnTo>
                    <a:pt x="350508" y="1362203"/>
                  </a:lnTo>
                  <a:lnTo>
                    <a:pt x="486839" y="1319870"/>
                  </a:lnTo>
                  <a:lnTo>
                    <a:pt x="406874" y="1388179"/>
                  </a:lnTo>
                  <a:lnTo>
                    <a:pt x="398036" y="1399459"/>
                  </a:lnTo>
                  <a:lnTo>
                    <a:pt x="396540" y="1400582"/>
                  </a:lnTo>
                  <a:lnTo>
                    <a:pt x="394677" y="1403746"/>
                  </a:lnTo>
                  <a:lnTo>
                    <a:pt x="390895" y="1408572"/>
                  </a:lnTo>
                  <a:lnTo>
                    <a:pt x="390059" y="1411582"/>
                  </a:lnTo>
                  <a:lnTo>
                    <a:pt x="384092" y="1421709"/>
                  </a:lnTo>
                  <a:cubicBezTo>
                    <a:pt x="378629" y="1437141"/>
                    <a:pt x="379053" y="1454656"/>
                    <a:pt x="386660" y="1470598"/>
                  </a:cubicBezTo>
                  <a:cubicBezTo>
                    <a:pt x="425901" y="1552853"/>
                    <a:pt x="465143" y="1635108"/>
                    <a:pt x="504385" y="1717363"/>
                  </a:cubicBezTo>
                  <a:cubicBezTo>
                    <a:pt x="519597" y="1749247"/>
                    <a:pt x="557776" y="1762764"/>
                    <a:pt x="589660" y="1747552"/>
                  </a:cubicBezTo>
                  <a:cubicBezTo>
                    <a:pt x="621544" y="1732340"/>
                    <a:pt x="635060" y="1694162"/>
                    <a:pt x="619849" y="1662278"/>
                  </a:cubicBezTo>
                  <a:lnTo>
                    <a:pt x="523446" y="1460213"/>
                  </a:lnTo>
                  <a:lnTo>
                    <a:pt x="730857" y="1283035"/>
                  </a:lnTo>
                  <a:lnTo>
                    <a:pt x="735532" y="1280713"/>
                  </a:lnTo>
                  <a:lnTo>
                    <a:pt x="741186" y="1274212"/>
                  </a:lnTo>
                  <a:lnTo>
                    <a:pt x="742646" y="1272965"/>
                  </a:lnTo>
                  <a:lnTo>
                    <a:pt x="746063" y="1268604"/>
                  </a:lnTo>
                  <a:lnTo>
                    <a:pt x="773348" y="1237228"/>
                  </a:lnTo>
                  <a:cubicBezTo>
                    <a:pt x="792584" y="1203911"/>
                    <a:pt x="799109" y="1163256"/>
                    <a:pt x="788366" y="1123160"/>
                  </a:cubicBezTo>
                  <a:cubicBezTo>
                    <a:pt x="755927" y="1002095"/>
                    <a:pt x="723489" y="881031"/>
                    <a:pt x="691049" y="759966"/>
                  </a:cubicBezTo>
                  <a:cubicBezTo>
                    <a:pt x="678963" y="714858"/>
                    <a:pt x="647594" y="680065"/>
                    <a:pt x="608187" y="662080"/>
                  </a:cubicBezTo>
                  <a:lnTo>
                    <a:pt x="599457" y="659536"/>
                  </a:lnTo>
                  <a:lnTo>
                    <a:pt x="574074" y="610923"/>
                  </a:lnTo>
                  <a:lnTo>
                    <a:pt x="578132" y="609976"/>
                  </a:lnTo>
                  <a:cubicBezTo>
                    <a:pt x="676766" y="561783"/>
                    <a:pt x="745975" y="448959"/>
                    <a:pt x="745975" y="317462"/>
                  </a:cubicBezTo>
                  <a:cubicBezTo>
                    <a:pt x="745975" y="142133"/>
                    <a:pt x="622937" y="0"/>
                    <a:pt x="47116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41" name="フリーフォーム: 図形 140">
            <a:extLst>
              <a:ext uri="{FF2B5EF4-FFF2-40B4-BE49-F238E27FC236}">
                <a16:creationId xmlns:a16="http://schemas.microsoft.com/office/drawing/2014/main" id="{2120FF48-D214-4567-B7F3-A7947DA7CE17}"/>
              </a:ext>
            </a:extLst>
          </p:cNvPr>
          <p:cNvSpPr/>
          <p:nvPr/>
        </p:nvSpPr>
        <p:spPr bwMode="auto">
          <a:xfrm>
            <a:off x="848862" y="1002724"/>
            <a:ext cx="2371452" cy="2383399"/>
          </a:xfrm>
          <a:custGeom>
            <a:avLst/>
            <a:gdLst>
              <a:gd name="connsiteX0" fmla="*/ 1585919 w 2109010"/>
              <a:gd name="connsiteY0" fmla="*/ 1408300 h 2119636"/>
              <a:gd name="connsiteX1" fmla="*/ 1622792 w 2109010"/>
              <a:gd name="connsiteY1" fmla="*/ 1412409 h 2119636"/>
              <a:gd name="connsiteX2" fmla="*/ 1603747 w 2109010"/>
              <a:gd name="connsiteY2" fmla="*/ 1620025 h 2119636"/>
              <a:gd name="connsiteX3" fmla="*/ 1433469 w 2109010"/>
              <a:gd name="connsiteY3" fmla="*/ 1740326 h 2119636"/>
              <a:gd name="connsiteX4" fmla="*/ 1452513 w 2109010"/>
              <a:gd name="connsiteY4" fmla="*/ 1532710 h 2119636"/>
              <a:gd name="connsiteX5" fmla="*/ 1585919 w 2109010"/>
              <a:gd name="connsiteY5" fmla="*/ 1408300 h 2119636"/>
              <a:gd name="connsiteX6" fmla="*/ 571507 w 2109010"/>
              <a:gd name="connsiteY6" fmla="*/ 1408300 h 2119636"/>
              <a:gd name="connsiteX7" fmla="*/ 608380 w 2109010"/>
              <a:gd name="connsiteY7" fmla="*/ 1412409 h 2119636"/>
              <a:gd name="connsiteX8" fmla="*/ 589335 w 2109010"/>
              <a:gd name="connsiteY8" fmla="*/ 1620025 h 2119636"/>
              <a:gd name="connsiteX9" fmla="*/ 419057 w 2109010"/>
              <a:gd name="connsiteY9" fmla="*/ 1740326 h 2119636"/>
              <a:gd name="connsiteX10" fmla="*/ 438101 w 2109010"/>
              <a:gd name="connsiteY10" fmla="*/ 1532710 h 2119636"/>
              <a:gd name="connsiteX11" fmla="*/ 571507 w 2109010"/>
              <a:gd name="connsiteY11" fmla="*/ 1408300 h 2119636"/>
              <a:gd name="connsiteX12" fmla="*/ 1659891 w 2109010"/>
              <a:gd name="connsiteY12" fmla="*/ 1096175 h 2119636"/>
              <a:gd name="connsiteX13" fmla="*/ 1252318 w 2109010"/>
              <a:gd name="connsiteY13" fmla="*/ 1419929 h 2119636"/>
              <a:gd name="connsiteX14" fmla="*/ 1260547 w 2109010"/>
              <a:gd name="connsiteY14" fmla="*/ 2031429 h 2119636"/>
              <a:gd name="connsiteX15" fmla="*/ 1794237 w 2109010"/>
              <a:gd name="connsiteY15" fmla="*/ 1732806 h 2119636"/>
              <a:gd name="connsiteX16" fmla="*/ 1786007 w 2109010"/>
              <a:gd name="connsiteY16" fmla="*/ 1121307 h 2119636"/>
              <a:gd name="connsiteX17" fmla="*/ 1659891 w 2109010"/>
              <a:gd name="connsiteY17" fmla="*/ 1096175 h 2119636"/>
              <a:gd name="connsiteX18" fmla="*/ 669291 w 2109010"/>
              <a:gd name="connsiteY18" fmla="*/ 1096175 h 2119636"/>
              <a:gd name="connsiteX19" fmla="*/ 261718 w 2109010"/>
              <a:gd name="connsiteY19" fmla="*/ 1419929 h 2119636"/>
              <a:gd name="connsiteX20" fmla="*/ 269948 w 2109010"/>
              <a:gd name="connsiteY20" fmla="*/ 2031429 h 2119636"/>
              <a:gd name="connsiteX21" fmla="*/ 803637 w 2109010"/>
              <a:gd name="connsiteY21" fmla="*/ 1732806 h 2119636"/>
              <a:gd name="connsiteX22" fmla="*/ 851081 w 2109010"/>
              <a:gd name="connsiteY22" fmla="*/ 1637917 h 2119636"/>
              <a:gd name="connsiteX23" fmla="*/ 868576 w 2109010"/>
              <a:gd name="connsiteY23" fmla="*/ 1588590 h 2119636"/>
              <a:gd name="connsiteX24" fmla="*/ 713130 w 2109010"/>
              <a:gd name="connsiteY24" fmla="*/ 1739735 h 2119636"/>
              <a:gd name="connsiteX25" fmla="*/ 618969 w 2109010"/>
              <a:gd name="connsiteY25" fmla="*/ 1738413 h 2119636"/>
              <a:gd name="connsiteX26" fmla="*/ 620290 w 2109010"/>
              <a:gd name="connsiteY26" fmla="*/ 1644252 h 2119636"/>
              <a:gd name="connsiteX27" fmla="*/ 853391 w 2109010"/>
              <a:gd name="connsiteY27" fmla="*/ 1417600 h 2119636"/>
              <a:gd name="connsiteX28" fmla="*/ 895930 w 2109010"/>
              <a:gd name="connsiteY28" fmla="*/ 1267309 h 2119636"/>
              <a:gd name="connsiteX29" fmla="*/ 880230 w 2109010"/>
              <a:gd name="connsiteY29" fmla="*/ 1217961 h 2119636"/>
              <a:gd name="connsiteX30" fmla="*/ 795407 w 2109010"/>
              <a:gd name="connsiteY30" fmla="*/ 1121307 h 2119636"/>
              <a:gd name="connsiteX31" fmla="*/ 669291 w 2109010"/>
              <a:gd name="connsiteY31" fmla="*/ 1096175 h 2119636"/>
              <a:gd name="connsiteX32" fmla="*/ 1392789 w 2109010"/>
              <a:gd name="connsiteY32" fmla="*/ 912892 h 2119636"/>
              <a:gd name="connsiteX33" fmla="*/ 1169938 w 2109010"/>
              <a:gd name="connsiteY33" fmla="*/ 1106790 h 2119636"/>
              <a:gd name="connsiteX34" fmla="*/ 1328504 w 2109010"/>
              <a:gd name="connsiteY34" fmla="*/ 1142885 h 2119636"/>
              <a:gd name="connsiteX35" fmla="*/ 1370086 w 2109010"/>
              <a:gd name="connsiteY35" fmla="*/ 1172352 h 2119636"/>
              <a:gd name="connsiteX36" fmla="*/ 1371320 w 2109010"/>
              <a:gd name="connsiteY36" fmla="*/ 1175540 h 2119636"/>
              <a:gd name="connsiteX37" fmla="*/ 1402472 w 2109010"/>
              <a:gd name="connsiteY37" fmla="*/ 1147346 h 2119636"/>
              <a:gd name="connsiteX38" fmla="*/ 1480095 w 2109010"/>
              <a:gd name="connsiteY38" fmla="*/ 1094617 h 2119636"/>
              <a:gd name="connsiteX39" fmla="*/ 1540932 w 2109010"/>
              <a:gd name="connsiteY39" fmla="*/ 1064719 h 2119636"/>
              <a:gd name="connsiteX40" fmla="*/ 1538839 w 2109010"/>
              <a:gd name="connsiteY40" fmla="*/ 1062880 h 2119636"/>
              <a:gd name="connsiteX41" fmla="*/ 1429443 w 2109010"/>
              <a:gd name="connsiteY41" fmla="*/ 919204 h 2119636"/>
              <a:gd name="connsiteX42" fmla="*/ 1409823 w 2109010"/>
              <a:gd name="connsiteY42" fmla="*/ 919493 h 2119636"/>
              <a:gd name="connsiteX43" fmla="*/ 1882449 w 2109010"/>
              <a:gd name="connsiteY43" fmla="*/ 877368 h 2119636"/>
              <a:gd name="connsiteX44" fmla="*/ 1873626 w 2109010"/>
              <a:gd name="connsiteY44" fmla="*/ 900138 h 2119636"/>
              <a:gd name="connsiteX45" fmla="*/ 1855339 w 2109010"/>
              <a:gd name="connsiteY45" fmla="*/ 919238 h 2119636"/>
              <a:gd name="connsiteX46" fmla="*/ 1688693 w 2109010"/>
              <a:gd name="connsiteY46" fmla="*/ 1035194 h 2119636"/>
              <a:gd name="connsiteX47" fmla="*/ 1745880 w 2109010"/>
              <a:gd name="connsiteY47" fmla="*/ 1039281 h 2119636"/>
              <a:gd name="connsiteX48" fmla="*/ 1763860 w 2109010"/>
              <a:gd name="connsiteY48" fmla="*/ 1046195 h 2119636"/>
              <a:gd name="connsiteX49" fmla="*/ 1909367 w 2109010"/>
              <a:gd name="connsiteY49" fmla="*/ 877368 h 2119636"/>
              <a:gd name="connsiteX50" fmla="*/ 279895 w 2109010"/>
              <a:gd name="connsiteY50" fmla="*/ 824275 h 2119636"/>
              <a:gd name="connsiteX51" fmla="*/ 935251 w 2109010"/>
              <a:gd name="connsiteY51" fmla="*/ 824275 h 2119636"/>
              <a:gd name="connsiteX52" fmla="*/ 817281 w 2109010"/>
              <a:gd name="connsiteY52" fmla="*/ 876989 h 2119636"/>
              <a:gd name="connsiteX53" fmla="*/ 161925 w 2109010"/>
              <a:gd name="connsiteY53" fmla="*/ 876989 h 2119636"/>
              <a:gd name="connsiteX54" fmla="*/ 1692665 w 2109010"/>
              <a:gd name="connsiteY54" fmla="*/ 743386 h 2119636"/>
              <a:gd name="connsiteX55" fmla="*/ 1683890 w 2109010"/>
              <a:gd name="connsiteY55" fmla="*/ 752550 h 2119636"/>
              <a:gd name="connsiteX56" fmla="*/ 1544035 w 2109010"/>
              <a:gd name="connsiteY56" fmla="*/ 849865 h 2119636"/>
              <a:gd name="connsiteX57" fmla="*/ 1605623 w 2109010"/>
              <a:gd name="connsiteY57" fmla="*/ 930751 h 2119636"/>
              <a:gd name="connsiteX58" fmla="*/ 1682341 w 2109010"/>
              <a:gd name="connsiteY58" fmla="*/ 877368 h 2119636"/>
              <a:gd name="connsiteX59" fmla="*/ 1616277 w 2109010"/>
              <a:gd name="connsiteY59" fmla="*/ 877368 h 2119636"/>
              <a:gd name="connsiteX60" fmla="*/ 1612567 w 2109010"/>
              <a:gd name="connsiteY60" fmla="*/ 876807 h 2119636"/>
              <a:gd name="connsiteX61" fmla="*/ 1612567 w 2109010"/>
              <a:gd name="connsiteY61" fmla="*/ 807896 h 2119636"/>
              <a:gd name="connsiteX62" fmla="*/ 1783946 w 2109010"/>
              <a:gd name="connsiteY62" fmla="*/ 807896 h 2119636"/>
              <a:gd name="connsiteX63" fmla="*/ 1803538 w 2109010"/>
              <a:gd name="connsiteY63" fmla="*/ 799411 h 2119636"/>
              <a:gd name="connsiteX64" fmla="*/ 1829063 w 2109010"/>
              <a:gd name="connsiteY64" fmla="*/ 799036 h 2119636"/>
              <a:gd name="connsiteX65" fmla="*/ 1851929 w 2109010"/>
              <a:gd name="connsiteY65" fmla="*/ 807896 h 2119636"/>
              <a:gd name="connsiteX66" fmla="*/ 1998012 w 2109010"/>
              <a:gd name="connsiteY66" fmla="*/ 807896 h 2119636"/>
              <a:gd name="connsiteX67" fmla="*/ 2030267 w 2109010"/>
              <a:gd name="connsiteY67" fmla="*/ 775641 h 2119636"/>
              <a:gd name="connsiteX68" fmla="*/ 1998012 w 2109010"/>
              <a:gd name="connsiteY68" fmla="*/ 743386 h 2119636"/>
              <a:gd name="connsiteX69" fmla="*/ 117970 w 2109010"/>
              <a:gd name="connsiteY69" fmla="*/ 714738 h 2119636"/>
              <a:gd name="connsiteX70" fmla="*/ 773326 w 2109010"/>
              <a:gd name="connsiteY70" fmla="*/ 714738 h 2119636"/>
              <a:gd name="connsiteX71" fmla="*/ 655356 w 2109010"/>
              <a:gd name="connsiteY71" fmla="*/ 767452 h 2119636"/>
              <a:gd name="connsiteX72" fmla="*/ 0 w 2109010"/>
              <a:gd name="connsiteY72" fmla="*/ 767452 h 2119636"/>
              <a:gd name="connsiteX73" fmla="*/ 332282 w 2109010"/>
              <a:gd name="connsiteY73" fmla="*/ 605200 h 2119636"/>
              <a:gd name="connsiteX74" fmla="*/ 987638 w 2109010"/>
              <a:gd name="connsiteY74" fmla="*/ 605200 h 2119636"/>
              <a:gd name="connsiteX75" fmla="*/ 869668 w 2109010"/>
              <a:gd name="connsiteY75" fmla="*/ 657914 h 2119636"/>
              <a:gd name="connsiteX76" fmla="*/ 214312 w 2109010"/>
              <a:gd name="connsiteY76" fmla="*/ 657914 h 2119636"/>
              <a:gd name="connsiteX77" fmla="*/ 1557080 w 2109010"/>
              <a:gd name="connsiteY77" fmla="*/ 128 h 2119636"/>
              <a:gd name="connsiteX78" fmla="*/ 1669277 w 2109010"/>
              <a:gd name="connsiteY78" fmla="*/ 22197 h 2119636"/>
              <a:gd name="connsiteX79" fmla="*/ 1794342 w 2109010"/>
              <a:gd name="connsiteY79" fmla="*/ 441038 h 2119636"/>
              <a:gd name="connsiteX80" fmla="*/ 1453066 w 2109010"/>
              <a:gd name="connsiteY80" fmla="*/ 642387 h 2119636"/>
              <a:gd name="connsiteX81" fmla="*/ 1446665 w 2109010"/>
              <a:gd name="connsiteY81" fmla="*/ 640355 h 2119636"/>
              <a:gd name="connsiteX82" fmla="*/ 1425816 w 2109010"/>
              <a:gd name="connsiteY82" fmla="*/ 714664 h 2119636"/>
              <a:gd name="connsiteX83" fmla="*/ 1440818 w 2109010"/>
              <a:gd name="connsiteY83" fmla="*/ 741059 h 2119636"/>
              <a:gd name="connsiteX84" fmla="*/ 1458581 w 2109010"/>
              <a:gd name="connsiteY84" fmla="*/ 747080 h 2119636"/>
              <a:gd name="connsiteX85" fmla="*/ 1607824 w 2109010"/>
              <a:gd name="connsiteY85" fmla="*/ 643233 h 2119636"/>
              <a:gd name="connsiteX86" fmla="*/ 1700516 w 2109010"/>
              <a:gd name="connsiteY86" fmla="*/ 659859 h 2119636"/>
              <a:gd name="connsiteX87" fmla="*/ 1706603 w 2109010"/>
              <a:gd name="connsiteY87" fmla="*/ 673914 h 2119636"/>
              <a:gd name="connsiteX88" fmla="*/ 2007283 w 2109010"/>
              <a:gd name="connsiteY88" fmla="*/ 673914 h 2119636"/>
              <a:gd name="connsiteX89" fmla="*/ 2109010 w 2109010"/>
              <a:gd name="connsiteY89" fmla="*/ 775641 h 2119636"/>
              <a:gd name="connsiteX90" fmla="*/ 2007283 w 2109010"/>
              <a:gd name="connsiteY90" fmla="*/ 877368 h 2119636"/>
              <a:gd name="connsiteX91" fmla="*/ 2005475 w 2109010"/>
              <a:gd name="connsiteY91" fmla="*/ 877368 h 2119636"/>
              <a:gd name="connsiteX92" fmla="*/ 1832043 w 2109010"/>
              <a:gd name="connsiteY92" fmla="*/ 1078596 h 2119636"/>
              <a:gd name="connsiteX93" fmla="*/ 1877108 w 2109010"/>
              <a:gd name="connsiteY93" fmla="*/ 1115045 h 2119636"/>
              <a:gd name="connsiteX94" fmla="*/ 1848847 w 2109010"/>
              <a:gd name="connsiteY94" fmla="*/ 1764336 h 2119636"/>
              <a:gd name="connsiteX95" fmla="*/ 1229085 w 2109010"/>
              <a:gd name="connsiteY95" fmla="*/ 2085925 h 2119636"/>
              <a:gd name="connsiteX96" fmla="*/ 1108780 w 2109010"/>
              <a:gd name="connsiteY96" fmla="*/ 1601515 h 2119636"/>
              <a:gd name="connsiteX97" fmla="*/ 1123815 w 2109010"/>
              <a:gd name="connsiteY97" fmla="*/ 1557304 h 2119636"/>
              <a:gd name="connsiteX98" fmla="*/ 1116916 w 2109010"/>
              <a:gd name="connsiteY98" fmla="*/ 1559704 h 2119636"/>
              <a:gd name="connsiteX99" fmla="*/ 1067537 w 2109010"/>
              <a:gd name="connsiteY99" fmla="*/ 1547087 h 2119636"/>
              <a:gd name="connsiteX100" fmla="*/ 1054160 w 2109010"/>
              <a:gd name="connsiteY100" fmla="*/ 1453870 h 2119636"/>
              <a:gd name="connsiteX101" fmla="*/ 1205723 w 2109010"/>
              <a:gd name="connsiteY101" fmla="*/ 1251521 h 2119636"/>
              <a:gd name="connsiteX102" fmla="*/ 1048912 w 2109010"/>
              <a:gd name="connsiteY102" fmla="*/ 1215826 h 2119636"/>
              <a:gd name="connsiteX103" fmla="*/ 979380 w 2109010"/>
              <a:gd name="connsiteY103" fmla="*/ 1461486 h 2119636"/>
              <a:gd name="connsiteX104" fmla="*/ 968110 w 2109010"/>
              <a:gd name="connsiteY104" fmla="*/ 1483398 h 2119636"/>
              <a:gd name="connsiteX105" fmla="*/ 967817 w 2109010"/>
              <a:gd name="connsiteY105" fmla="*/ 1484797 h 2119636"/>
              <a:gd name="connsiteX106" fmla="*/ 959337 w 2109010"/>
              <a:gd name="connsiteY106" fmla="*/ 1497186 h 2119636"/>
              <a:gd name="connsiteX107" fmla="*/ 959183 w 2109010"/>
              <a:gd name="connsiteY107" fmla="*/ 1498764 h 2119636"/>
              <a:gd name="connsiteX108" fmla="*/ 858247 w 2109010"/>
              <a:gd name="connsiteY108" fmla="*/ 1764336 h 2119636"/>
              <a:gd name="connsiteX109" fmla="*/ 238485 w 2109010"/>
              <a:gd name="connsiteY109" fmla="*/ 2085925 h 2119636"/>
              <a:gd name="connsiteX110" fmla="*/ 207109 w 2109010"/>
              <a:gd name="connsiteY110" fmla="*/ 1388401 h 2119636"/>
              <a:gd name="connsiteX111" fmla="*/ 677026 w 2109010"/>
              <a:gd name="connsiteY111" fmla="*/ 1033689 h 2119636"/>
              <a:gd name="connsiteX112" fmla="*/ 826871 w 2109010"/>
              <a:gd name="connsiteY112" fmla="*/ 1066811 h 2119636"/>
              <a:gd name="connsiteX113" fmla="*/ 847519 w 2109010"/>
              <a:gd name="connsiteY113" fmla="*/ 1083511 h 2119636"/>
              <a:gd name="connsiteX114" fmla="*/ 841911 w 2109010"/>
              <a:gd name="connsiteY114" fmla="*/ 1038087 h 2119636"/>
              <a:gd name="connsiteX115" fmla="*/ 895306 w 2109010"/>
              <a:gd name="connsiteY115" fmla="*/ 930874 h 2119636"/>
              <a:gd name="connsiteX116" fmla="*/ 1190608 w 2109010"/>
              <a:gd name="connsiteY116" fmla="*/ 673938 h 2119636"/>
              <a:gd name="connsiteX117" fmla="*/ 1304174 w 2109010"/>
              <a:gd name="connsiteY117" fmla="*/ 635882 h 2119636"/>
              <a:gd name="connsiteX118" fmla="*/ 1341888 w 2109010"/>
              <a:gd name="connsiteY118" fmla="*/ 645978 h 2119636"/>
              <a:gd name="connsiteX119" fmla="*/ 1367299 w 2109010"/>
              <a:gd name="connsiteY119" fmla="*/ 606605 h 2119636"/>
              <a:gd name="connsiteX120" fmla="*/ 1347932 w 2109010"/>
              <a:gd name="connsiteY120" fmla="*/ 595015 h 2119636"/>
              <a:gd name="connsiteX121" fmla="*/ 1272676 w 2109010"/>
              <a:gd name="connsiteY121" fmla="*/ 205981 h 2119636"/>
              <a:gd name="connsiteX122" fmla="*/ 1557080 w 2109010"/>
              <a:gd name="connsiteY122" fmla="*/ 128 h 211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2109010" h="2119636">
                <a:moveTo>
                  <a:pt x="1585919" y="1408300"/>
                </a:moveTo>
                <a:cubicBezTo>
                  <a:pt x="1599756" y="1405226"/>
                  <a:pt x="1612351" y="1406381"/>
                  <a:pt x="1622792" y="1412409"/>
                </a:cubicBezTo>
                <a:cubicBezTo>
                  <a:pt x="1664554" y="1436520"/>
                  <a:pt x="1656027" y="1529473"/>
                  <a:pt x="1603747" y="1620025"/>
                </a:cubicBezTo>
                <a:cubicBezTo>
                  <a:pt x="1551467" y="1710576"/>
                  <a:pt x="1475231" y="1764437"/>
                  <a:pt x="1433469" y="1740326"/>
                </a:cubicBezTo>
                <a:cubicBezTo>
                  <a:pt x="1391706" y="1716214"/>
                  <a:pt x="1400233" y="1623261"/>
                  <a:pt x="1452513" y="1532710"/>
                </a:cubicBezTo>
                <a:cubicBezTo>
                  <a:pt x="1491723" y="1464796"/>
                  <a:pt x="1544408" y="1417521"/>
                  <a:pt x="1585919" y="1408300"/>
                </a:cubicBezTo>
                <a:close/>
                <a:moveTo>
                  <a:pt x="571507" y="1408300"/>
                </a:moveTo>
                <a:cubicBezTo>
                  <a:pt x="585344" y="1405226"/>
                  <a:pt x="597939" y="1406381"/>
                  <a:pt x="608380" y="1412409"/>
                </a:cubicBezTo>
                <a:cubicBezTo>
                  <a:pt x="650142" y="1436520"/>
                  <a:pt x="641615" y="1529473"/>
                  <a:pt x="589335" y="1620025"/>
                </a:cubicBezTo>
                <a:cubicBezTo>
                  <a:pt x="537055" y="1710576"/>
                  <a:pt x="460819" y="1764437"/>
                  <a:pt x="419057" y="1740326"/>
                </a:cubicBezTo>
                <a:cubicBezTo>
                  <a:pt x="377294" y="1716214"/>
                  <a:pt x="385821" y="1623261"/>
                  <a:pt x="438101" y="1532710"/>
                </a:cubicBezTo>
                <a:cubicBezTo>
                  <a:pt x="477311" y="1464796"/>
                  <a:pt x="529996" y="1417521"/>
                  <a:pt x="571507" y="1408300"/>
                </a:cubicBezTo>
                <a:close/>
                <a:moveTo>
                  <a:pt x="1659891" y="1096175"/>
                </a:moveTo>
                <a:cubicBezTo>
                  <a:pt x="1522755" y="1109109"/>
                  <a:pt x="1361144" y="1231436"/>
                  <a:pt x="1252318" y="1419929"/>
                </a:cubicBezTo>
                <a:cubicBezTo>
                  <a:pt x="1107216" y="1671253"/>
                  <a:pt x="1110901" y="1945031"/>
                  <a:pt x="1260547" y="2031429"/>
                </a:cubicBezTo>
                <a:cubicBezTo>
                  <a:pt x="1410194" y="2117828"/>
                  <a:pt x="1649135" y="1984130"/>
                  <a:pt x="1794237" y="1732806"/>
                </a:cubicBezTo>
                <a:cubicBezTo>
                  <a:pt x="1939339" y="1481482"/>
                  <a:pt x="1935654" y="1207706"/>
                  <a:pt x="1786007" y="1121307"/>
                </a:cubicBezTo>
                <a:cubicBezTo>
                  <a:pt x="1748595" y="1099707"/>
                  <a:pt x="1705603" y="1091863"/>
                  <a:pt x="1659891" y="1096175"/>
                </a:cubicBezTo>
                <a:close/>
                <a:moveTo>
                  <a:pt x="669291" y="1096175"/>
                </a:moveTo>
                <a:cubicBezTo>
                  <a:pt x="532155" y="1109109"/>
                  <a:pt x="370545" y="1231436"/>
                  <a:pt x="261718" y="1419929"/>
                </a:cubicBezTo>
                <a:cubicBezTo>
                  <a:pt x="116616" y="1671253"/>
                  <a:pt x="120301" y="1945031"/>
                  <a:pt x="269948" y="2031429"/>
                </a:cubicBezTo>
                <a:cubicBezTo>
                  <a:pt x="419594" y="2117828"/>
                  <a:pt x="658535" y="1984130"/>
                  <a:pt x="803637" y="1732806"/>
                </a:cubicBezTo>
                <a:cubicBezTo>
                  <a:pt x="821774" y="1701391"/>
                  <a:pt x="837587" y="1669624"/>
                  <a:pt x="851081" y="1637917"/>
                </a:cubicBezTo>
                <a:lnTo>
                  <a:pt x="868576" y="1588590"/>
                </a:lnTo>
                <a:lnTo>
                  <a:pt x="713130" y="1739735"/>
                </a:lnTo>
                <a:cubicBezTo>
                  <a:pt x="686763" y="1765372"/>
                  <a:pt x="644606" y="1764780"/>
                  <a:pt x="618969" y="1738413"/>
                </a:cubicBezTo>
                <a:cubicBezTo>
                  <a:pt x="593332" y="1712047"/>
                  <a:pt x="593923" y="1669889"/>
                  <a:pt x="620290" y="1644252"/>
                </a:cubicBezTo>
                <a:lnTo>
                  <a:pt x="853391" y="1417600"/>
                </a:lnTo>
                <a:lnTo>
                  <a:pt x="895930" y="1267309"/>
                </a:lnTo>
                <a:lnTo>
                  <a:pt x="880230" y="1217961"/>
                </a:lnTo>
                <a:cubicBezTo>
                  <a:pt x="861108" y="1176217"/>
                  <a:pt x="832819" y="1142907"/>
                  <a:pt x="795407" y="1121307"/>
                </a:cubicBezTo>
                <a:cubicBezTo>
                  <a:pt x="757995" y="1099707"/>
                  <a:pt x="715003" y="1091863"/>
                  <a:pt x="669291" y="1096175"/>
                </a:cubicBezTo>
                <a:close/>
                <a:moveTo>
                  <a:pt x="1392789" y="912892"/>
                </a:moveTo>
                <a:lnTo>
                  <a:pt x="1169938" y="1106790"/>
                </a:lnTo>
                <a:lnTo>
                  <a:pt x="1328504" y="1142885"/>
                </a:lnTo>
                <a:cubicBezTo>
                  <a:pt x="1346434" y="1146966"/>
                  <a:pt x="1361011" y="1157928"/>
                  <a:pt x="1370086" y="1172352"/>
                </a:cubicBezTo>
                <a:lnTo>
                  <a:pt x="1371320" y="1175540"/>
                </a:lnTo>
                <a:lnTo>
                  <a:pt x="1402472" y="1147346"/>
                </a:lnTo>
                <a:cubicBezTo>
                  <a:pt x="1427908" y="1127290"/>
                  <a:pt x="1453896" y="1109655"/>
                  <a:pt x="1480095" y="1094617"/>
                </a:cubicBezTo>
                <a:lnTo>
                  <a:pt x="1540932" y="1064719"/>
                </a:lnTo>
                <a:lnTo>
                  <a:pt x="1538839" y="1062880"/>
                </a:lnTo>
                <a:lnTo>
                  <a:pt x="1429443" y="919204"/>
                </a:lnTo>
                <a:lnTo>
                  <a:pt x="1409823" y="919493"/>
                </a:lnTo>
                <a:close/>
                <a:moveTo>
                  <a:pt x="1882449" y="877368"/>
                </a:moveTo>
                <a:lnTo>
                  <a:pt x="1873626" y="900138"/>
                </a:lnTo>
                <a:cubicBezTo>
                  <a:pt x="1869011" y="907454"/>
                  <a:pt x="1862886" y="913986"/>
                  <a:pt x="1855339" y="919238"/>
                </a:cubicBezTo>
                <a:lnTo>
                  <a:pt x="1688693" y="1035194"/>
                </a:lnTo>
                <a:lnTo>
                  <a:pt x="1745880" y="1039281"/>
                </a:lnTo>
                <a:lnTo>
                  <a:pt x="1763860" y="1046195"/>
                </a:lnTo>
                <a:lnTo>
                  <a:pt x="1909367" y="877368"/>
                </a:lnTo>
                <a:close/>
                <a:moveTo>
                  <a:pt x="279895" y="824275"/>
                </a:moveTo>
                <a:lnTo>
                  <a:pt x="935251" y="824275"/>
                </a:lnTo>
                <a:lnTo>
                  <a:pt x="817281" y="876989"/>
                </a:lnTo>
                <a:lnTo>
                  <a:pt x="161925" y="876989"/>
                </a:lnTo>
                <a:close/>
                <a:moveTo>
                  <a:pt x="1692665" y="743386"/>
                </a:moveTo>
                <a:lnTo>
                  <a:pt x="1683890" y="752550"/>
                </a:lnTo>
                <a:lnTo>
                  <a:pt x="1544035" y="849865"/>
                </a:lnTo>
                <a:lnTo>
                  <a:pt x="1605623" y="930751"/>
                </a:lnTo>
                <a:lnTo>
                  <a:pt x="1682341" y="877368"/>
                </a:lnTo>
                <a:lnTo>
                  <a:pt x="1616277" y="877368"/>
                </a:lnTo>
                <a:lnTo>
                  <a:pt x="1612567" y="876807"/>
                </a:lnTo>
                <a:lnTo>
                  <a:pt x="1612567" y="807896"/>
                </a:lnTo>
                <a:lnTo>
                  <a:pt x="1783946" y="807896"/>
                </a:lnTo>
                <a:lnTo>
                  <a:pt x="1803538" y="799411"/>
                </a:lnTo>
                <a:cubicBezTo>
                  <a:pt x="1812002" y="797627"/>
                  <a:pt x="1820676" y="797531"/>
                  <a:pt x="1829063" y="799036"/>
                </a:cubicBezTo>
                <a:lnTo>
                  <a:pt x="1851929" y="807896"/>
                </a:lnTo>
                <a:lnTo>
                  <a:pt x="1998012" y="807896"/>
                </a:lnTo>
                <a:cubicBezTo>
                  <a:pt x="2015826" y="807896"/>
                  <a:pt x="2030267" y="793455"/>
                  <a:pt x="2030267" y="775641"/>
                </a:cubicBezTo>
                <a:cubicBezTo>
                  <a:pt x="2030267" y="757827"/>
                  <a:pt x="2015826" y="743386"/>
                  <a:pt x="1998012" y="743386"/>
                </a:cubicBezTo>
                <a:close/>
                <a:moveTo>
                  <a:pt x="117970" y="714738"/>
                </a:moveTo>
                <a:lnTo>
                  <a:pt x="773326" y="714738"/>
                </a:lnTo>
                <a:lnTo>
                  <a:pt x="655356" y="767452"/>
                </a:lnTo>
                <a:lnTo>
                  <a:pt x="0" y="767452"/>
                </a:lnTo>
                <a:close/>
                <a:moveTo>
                  <a:pt x="332282" y="605200"/>
                </a:moveTo>
                <a:lnTo>
                  <a:pt x="987638" y="605200"/>
                </a:lnTo>
                <a:lnTo>
                  <a:pt x="869668" y="657914"/>
                </a:lnTo>
                <a:lnTo>
                  <a:pt x="214312" y="657914"/>
                </a:lnTo>
                <a:close/>
                <a:moveTo>
                  <a:pt x="1557080" y="128"/>
                </a:moveTo>
                <a:cubicBezTo>
                  <a:pt x="1595156" y="-1058"/>
                  <a:pt x="1633264" y="5970"/>
                  <a:pt x="1669277" y="22197"/>
                </a:cubicBezTo>
                <a:cubicBezTo>
                  <a:pt x="1813332" y="87106"/>
                  <a:pt x="1869325" y="274628"/>
                  <a:pt x="1794342" y="441038"/>
                </a:cubicBezTo>
                <a:cubicBezTo>
                  <a:pt x="1728732" y="586647"/>
                  <a:pt x="1584583" y="667846"/>
                  <a:pt x="1453066" y="642387"/>
                </a:cubicBezTo>
                <a:lnTo>
                  <a:pt x="1446665" y="640355"/>
                </a:lnTo>
                <a:lnTo>
                  <a:pt x="1425816" y="714664"/>
                </a:lnTo>
                <a:lnTo>
                  <a:pt x="1440818" y="741059"/>
                </a:lnTo>
                <a:lnTo>
                  <a:pt x="1458581" y="747080"/>
                </a:lnTo>
                <a:lnTo>
                  <a:pt x="1607824" y="643233"/>
                </a:lnTo>
                <a:cubicBezTo>
                  <a:pt x="1638012" y="622228"/>
                  <a:pt x="1679511" y="629672"/>
                  <a:pt x="1700516" y="659859"/>
                </a:cubicBezTo>
                <a:lnTo>
                  <a:pt x="1706603" y="673914"/>
                </a:lnTo>
                <a:lnTo>
                  <a:pt x="2007283" y="673914"/>
                </a:lnTo>
                <a:cubicBezTo>
                  <a:pt x="2063465" y="673914"/>
                  <a:pt x="2109010" y="719459"/>
                  <a:pt x="2109010" y="775641"/>
                </a:cubicBezTo>
                <a:cubicBezTo>
                  <a:pt x="2109010" y="831823"/>
                  <a:pt x="2063465" y="877368"/>
                  <a:pt x="2007283" y="877368"/>
                </a:cubicBezTo>
                <a:lnTo>
                  <a:pt x="2005475" y="877368"/>
                </a:lnTo>
                <a:lnTo>
                  <a:pt x="1832043" y="1078596"/>
                </a:lnTo>
                <a:lnTo>
                  <a:pt x="1877108" y="1115045"/>
                </a:lnTo>
                <a:cubicBezTo>
                  <a:pt x="1998032" y="1248213"/>
                  <a:pt x="1991016" y="1518092"/>
                  <a:pt x="1848847" y="1764336"/>
                </a:cubicBezTo>
                <a:cubicBezTo>
                  <a:pt x="1686369" y="2045757"/>
                  <a:pt x="1408892" y="2189737"/>
                  <a:pt x="1229085" y="2085925"/>
                </a:cubicBezTo>
                <a:cubicBezTo>
                  <a:pt x="1094230" y="2008067"/>
                  <a:pt x="1052614" y="1812938"/>
                  <a:pt x="1108780" y="1601515"/>
                </a:cubicBezTo>
                <a:lnTo>
                  <a:pt x="1123815" y="1557304"/>
                </a:lnTo>
                <a:lnTo>
                  <a:pt x="1116916" y="1559704"/>
                </a:lnTo>
                <a:cubicBezTo>
                  <a:pt x="1100047" y="1562125"/>
                  <a:pt x="1082254" y="1558110"/>
                  <a:pt x="1067537" y="1547087"/>
                </a:cubicBezTo>
                <a:cubicBezTo>
                  <a:pt x="1038102" y="1525040"/>
                  <a:pt x="1032113" y="1483305"/>
                  <a:pt x="1054160" y="1453870"/>
                </a:cubicBezTo>
                <a:lnTo>
                  <a:pt x="1205723" y="1251521"/>
                </a:lnTo>
                <a:lnTo>
                  <a:pt x="1048912" y="1215826"/>
                </a:lnTo>
                <a:lnTo>
                  <a:pt x="979380" y="1461486"/>
                </a:lnTo>
                <a:lnTo>
                  <a:pt x="968110" y="1483398"/>
                </a:lnTo>
                <a:lnTo>
                  <a:pt x="967817" y="1484797"/>
                </a:lnTo>
                <a:lnTo>
                  <a:pt x="959337" y="1497186"/>
                </a:lnTo>
                <a:lnTo>
                  <a:pt x="959183" y="1498764"/>
                </a:lnTo>
                <a:cubicBezTo>
                  <a:pt x="942558" y="1585433"/>
                  <a:pt x="909022" y="1676392"/>
                  <a:pt x="858247" y="1764336"/>
                </a:cubicBezTo>
                <a:cubicBezTo>
                  <a:pt x="695769" y="2045757"/>
                  <a:pt x="418292" y="2189737"/>
                  <a:pt x="238485" y="2085925"/>
                </a:cubicBezTo>
                <a:cubicBezTo>
                  <a:pt x="58679" y="1982114"/>
                  <a:pt x="44631" y="1669822"/>
                  <a:pt x="207109" y="1388401"/>
                </a:cubicBezTo>
                <a:cubicBezTo>
                  <a:pt x="328968" y="1177336"/>
                  <a:pt x="515514" y="1043580"/>
                  <a:pt x="677026" y="1033689"/>
                </a:cubicBezTo>
                <a:cubicBezTo>
                  <a:pt x="730863" y="1030392"/>
                  <a:pt x="781919" y="1040858"/>
                  <a:pt x="826871" y="1066811"/>
                </a:cubicBezTo>
                <a:lnTo>
                  <a:pt x="847519" y="1083511"/>
                </a:lnTo>
                <a:lnTo>
                  <a:pt x="841911" y="1038087"/>
                </a:lnTo>
                <a:cubicBezTo>
                  <a:pt x="844687" y="998134"/>
                  <a:pt x="862704" y="959239"/>
                  <a:pt x="895306" y="930874"/>
                </a:cubicBezTo>
                <a:lnTo>
                  <a:pt x="1190608" y="673938"/>
                </a:lnTo>
                <a:cubicBezTo>
                  <a:pt x="1223209" y="645573"/>
                  <a:pt x="1264221" y="633107"/>
                  <a:pt x="1304174" y="635882"/>
                </a:cubicBezTo>
                <a:lnTo>
                  <a:pt x="1341888" y="645978"/>
                </a:lnTo>
                <a:lnTo>
                  <a:pt x="1367299" y="606605"/>
                </a:lnTo>
                <a:lnTo>
                  <a:pt x="1347932" y="595015"/>
                </a:lnTo>
                <a:cubicBezTo>
                  <a:pt x="1241734" y="513362"/>
                  <a:pt x="1207066" y="351590"/>
                  <a:pt x="1272676" y="205981"/>
                </a:cubicBezTo>
                <a:cubicBezTo>
                  <a:pt x="1328913" y="81174"/>
                  <a:pt x="1442852" y="3687"/>
                  <a:pt x="1557080" y="128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3B5F4D33-C043-471B-BD19-C4E3A2FA11FA}"/>
              </a:ext>
            </a:extLst>
          </p:cNvPr>
          <p:cNvGrpSpPr/>
          <p:nvPr/>
        </p:nvGrpSpPr>
        <p:grpSpPr>
          <a:xfrm>
            <a:off x="6504729" y="1301217"/>
            <a:ext cx="2624757" cy="1978218"/>
            <a:chOff x="6504729" y="1301217"/>
            <a:chExt cx="2624757" cy="1978218"/>
          </a:xfrm>
        </p:grpSpPr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FC832EC6-90C3-4D00-819D-4E4B53B3BD67}"/>
                </a:ext>
              </a:extLst>
            </p:cNvPr>
            <p:cNvSpPr/>
            <p:nvPr/>
          </p:nvSpPr>
          <p:spPr bwMode="auto">
            <a:xfrm>
              <a:off x="6504729" y="1301217"/>
              <a:ext cx="1968302" cy="1978218"/>
            </a:xfrm>
            <a:custGeom>
              <a:avLst/>
              <a:gdLst>
                <a:gd name="connsiteX0" fmla="*/ 1585919 w 2109010"/>
                <a:gd name="connsiteY0" fmla="*/ 1408300 h 2119636"/>
                <a:gd name="connsiteX1" fmla="*/ 1622792 w 2109010"/>
                <a:gd name="connsiteY1" fmla="*/ 1412409 h 2119636"/>
                <a:gd name="connsiteX2" fmla="*/ 1603747 w 2109010"/>
                <a:gd name="connsiteY2" fmla="*/ 1620025 h 2119636"/>
                <a:gd name="connsiteX3" fmla="*/ 1433469 w 2109010"/>
                <a:gd name="connsiteY3" fmla="*/ 1740326 h 2119636"/>
                <a:gd name="connsiteX4" fmla="*/ 1452513 w 2109010"/>
                <a:gd name="connsiteY4" fmla="*/ 1532710 h 2119636"/>
                <a:gd name="connsiteX5" fmla="*/ 1585919 w 2109010"/>
                <a:gd name="connsiteY5" fmla="*/ 1408300 h 2119636"/>
                <a:gd name="connsiteX6" fmla="*/ 571507 w 2109010"/>
                <a:gd name="connsiteY6" fmla="*/ 1408300 h 2119636"/>
                <a:gd name="connsiteX7" fmla="*/ 608380 w 2109010"/>
                <a:gd name="connsiteY7" fmla="*/ 1412409 h 2119636"/>
                <a:gd name="connsiteX8" fmla="*/ 589335 w 2109010"/>
                <a:gd name="connsiteY8" fmla="*/ 1620025 h 2119636"/>
                <a:gd name="connsiteX9" fmla="*/ 419057 w 2109010"/>
                <a:gd name="connsiteY9" fmla="*/ 1740326 h 2119636"/>
                <a:gd name="connsiteX10" fmla="*/ 438101 w 2109010"/>
                <a:gd name="connsiteY10" fmla="*/ 1532710 h 2119636"/>
                <a:gd name="connsiteX11" fmla="*/ 571507 w 2109010"/>
                <a:gd name="connsiteY11" fmla="*/ 1408300 h 2119636"/>
                <a:gd name="connsiteX12" fmla="*/ 1659891 w 2109010"/>
                <a:gd name="connsiteY12" fmla="*/ 1096175 h 2119636"/>
                <a:gd name="connsiteX13" fmla="*/ 1252318 w 2109010"/>
                <a:gd name="connsiteY13" fmla="*/ 1419929 h 2119636"/>
                <a:gd name="connsiteX14" fmla="*/ 1260547 w 2109010"/>
                <a:gd name="connsiteY14" fmla="*/ 2031429 h 2119636"/>
                <a:gd name="connsiteX15" fmla="*/ 1794237 w 2109010"/>
                <a:gd name="connsiteY15" fmla="*/ 1732806 h 2119636"/>
                <a:gd name="connsiteX16" fmla="*/ 1786007 w 2109010"/>
                <a:gd name="connsiteY16" fmla="*/ 1121307 h 2119636"/>
                <a:gd name="connsiteX17" fmla="*/ 1659891 w 2109010"/>
                <a:gd name="connsiteY17" fmla="*/ 1096175 h 2119636"/>
                <a:gd name="connsiteX18" fmla="*/ 669291 w 2109010"/>
                <a:gd name="connsiteY18" fmla="*/ 1096175 h 2119636"/>
                <a:gd name="connsiteX19" fmla="*/ 261718 w 2109010"/>
                <a:gd name="connsiteY19" fmla="*/ 1419929 h 2119636"/>
                <a:gd name="connsiteX20" fmla="*/ 269948 w 2109010"/>
                <a:gd name="connsiteY20" fmla="*/ 2031429 h 2119636"/>
                <a:gd name="connsiteX21" fmla="*/ 803637 w 2109010"/>
                <a:gd name="connsiteY21" fmla="*/ 1732806 h 2119636"/>
                <a:gd name="connsiteX22" fmla="*/ 851081 w 2109010"/>
                <a:gd name="connsiteY22" fmla="*/ 1637917 h 2119636"/>
                <a:gd name="connsiteX23" fmla="*/ 868576 w 2109010"/>
                <a:gd name="connsiteY23" fmla="*/ 1588590 h 2119636"/>
                <a:gd name="connsiteX24" fmla="*/ 713130 w 2109010"/>
                <a:gd name="connsiteY24" fmla="*/ 1739735 h 2119636"/>
                <a:gd name="connsiteX25" fmla="*/ 618969 w 2109010"/>
                <a:gd name="connsiteY25" fmla="*/ 1738413 h 2119636"/>
                <a:gd name="connsiteX26" fmla="*/ 620290 w 2109010"/>
                <a:gd name="connsiteY26" fmla="*/ 1644252 h 2119636"/>
                <a:gd name="connsiteX27" fmla="*/ 853391 w 2109010"/>
                <a:gd name="connsiteY27" fmla="*/ 1417600 h 2119636"/>
                <a:gd name="connsiteX28" fmla="*/ 895930 w 2109010"/>
                <a:gd name="connsiteY28" fmla="*/ 1267309 h 2119636"/>
                <a:gd name="connsiteX29" fmla="*/ 880230 w 2109010"/>
                <a:gd name="connsiteY29" fmla="*/ 1217961 h 2119636"/>
                <a:gd name="connsiteX30" fmla="*/ 795407 w 2109010"/>
                <a:gd name="connsiteY30" fmla="*/ 1121307 h 2119636"/>
                <a:gd name="connsiteX31" fmla="*/ 669291 w 2109010"/>
                <a:gd name="connsiteY31" fmla="*/ 1096175 h 2119636"/>
                <a:gd name="connsiteX32" fmla="*/ 1392789 w 2109010"/>
                <a:gd name="connsiteY32" fmla="*/ 912892 h 2119636"/>
                <a:gd name="connsiteX33" fmla="*/ 1169938 w 2109010"/>
                <a:gd name="connsiteY33" fmla="*/ 1106790 h 2119636"/>
                <a:gd name="connsiteX34" fmla="*/ 1328504 w 2109010"/>
                <a:gd name="connsiteY34" fmla="*/ 1142885 h 2119636"/>
                <a:gd name="connsiteX35" fmla="*/ 1370086 w 2109010"/>
                <a:gd name="connsiteY35" fmla="*/ 1172352 h 2119636"/>
                <a:gd name="connsiteX36" fmla="*/ 1371320 w 2109010"/>
                <a:gd name="connsiteY36" fmla="*/ 1175540 h 2119636"/>
                <a:gd name="connsiteX37" fmla="*/ 1402472 w 2109010"/>
                <a:gd name="connsiteY37" fmla="*/ 1147346 h 2119636"/>
                <a:gd name="connsiteX38" fmla="*/ 1480095 w 2109010"/>
                <a:gd name="connsiteY38" fmla="*/ 1094617 h 2119636"/>
                <a:gd name="connsiteX39" fmla="*/ 1540932 w 2109010"/>
                <a:gd name="connsiteY39" fmla="*/ 1064719 h 2119636"/>
                <a:gd name="connsiteX40" fmla="*/ 1538839 w 2109010"/>
                <a:gd name="connsiteY40" fmla="*/ 1062880 h 2119636"/>
                <a:gd name="connsiteX41" fmla="*/ 1429443 w 2109010"/>
                <a:gd name="connsiteY41" fmla="*/ 919204 h 2119636"/>
                <a:gd name="connsiteX42" fmla="*/ 1409823 w 2109010"/>
                <a:gd name="connsiteY42" fmla="*/ 919493 h 2119636"/>
                <a:gd name="connsiteX43" fmla="*/ 1882449 w 2109010"/>
                <a:gd name="connsiteY43" fmla="*/ 877368 h 2119636"/>
                <a:gd name="connsiteX44" fmla="*/ 1873626 w 2109010"/>
                <a:gd name="connsiteY44" fmla="*/ 900138 h 2119636"/>
                <a:gd name="connsiteX45" fmla="*/ 1855339 w 2109010"/>
                <a:gd name="connsiteY45" fmla="*/ 919238 h 2119636"/>
                <a:gd name="connsiteX46" fmla="*/ 1688693 w 2109010"/>
                <a:gd name="connsiteY46" fmla="*/ 1035194 h 2119636"/>
                <a:gd name="connsiteX47" fmla="*/ 1745880 w 2109010"/>
                <a:gd name="connsiteY47" fmla="*/ 1039281 h 2119636"/>
                <a:gd name="connsiteX48" fmla="*/ 1763860 w 2109010"/>
                <a:gd name="connsiteY48" fmla="*/ 1046195 h 2119636"/>
                <a:gd name="connsiteX49" fmla="*/ 1909367 w 2109010"/>
                <a:gd name="connsiteY49" fmla="*/ 877368 h 2119636"/>
                <a:gd name="connsiteX50" fmla="*/ 279895 w 2109010"/>
                <a:gd name="connsiteY50" fmla="*/ 824275 h 2119636"/>
                <a:gd name="connsiteX51" fmla="*/ 935251 w 2109010"/>
                <a:gd name="connsiteY51" fmla="*/ 824275 h 2119636"/>
                <a:gd name="connsiteX52" fmla="*/ 817281 w 2109010"/>
                <a:gd name="connsiteY52" fmla="*/ 876989 h 2119636"/>
                <a:gd name="connsiteX53" fmla="*/ 161925 w 2109010"/>
                <a:gd name="connsiteY53" fmla="*/ 876989 h 2119636"/>
                <a:gd name="connsiteX54" fmla="*/ 1692665 w 2109010"/>
                <a:gd name="connsiteY54" fmla="*/ 743386 h 2119636"/>
                <a:gd name="connsiteX55" fmla="*/ 1683890 w 2109010"/>
                <a:gd name="connsiteY55" fmla="*/ 752550 h 2119636"/>
                <a:gd name="connsiteX56" fmla="*/ 1544035 w 2109010"/>
                <a:gd name="connsiteY56" fmla="*/ 849865 h 2119636"/>
                <a:gd name="connsiteX57" fmla="*/ 1605623 w 2109010"/>
                <a:gd name="connsiteY57" fmla="*/ 930751 h 2119636"/>
                <a:gd name="connsiteX58" fmla="*/ 1682341 w 2109010"/>
                <a:gd name="connsiteY58" fmla="*/ 877368 h 2119636"/>
                <a:gd name="connsiteX59" fmla="*/ 1616277 w 2109010"/>
                <a:gd name="connsiteY59" fmla="*/ 877368 h 2119636"/>
                <a:gd name="connsiteX60" fmla="*/ 1612567 w 2109010"/>
                <a:gd name="connsiteY60" fmla="*/ 876807 h 2119636"/>
                <a:gd name="connsiteX61" fmla="*/ 1612567 w 2109010"/>
                <a:gd name="connsiteY61" fmla="*/ 807896 h 2119636"/>
                <a:gd name="connsiteX62" fmla="*/ 1783946 w 2109010"/>
                <a:gd name="connsiteY62" fmla="*/ 807896 h 2119636"/>
                <a:gd name="connsiteX63" fmla="*/ 1803538 w 2109010"/>
                <a:gd name="connsiteY63" fmla="*/ 799411 h 2119636"/>
                <a:gd name="connsiteX64" fmla="*/ 1829063 w 2109010"/>
                <a:gd name="connsiteY64" fmla="*/ 799036 h 2119636"/>
                <a:gd name="connsiteX65" fmla="*/ 1851929 w 2109010"/>
                <a:gd name="connsiteY65" fmla="*/ 807896 h 2119636"/>
                <a:gd name="connsiteX66" fmla="*/ 1998012 w 2109010"/>
                <a:gd name="connsiteY66" fmla="*/ 807896 h 2119636"/>
                <a:gd name="connsiteX67" fmla="*/ 2030267 w 2109010"/>
                <a:gd name="connsiteY67" fmla="*/ 775641 h 2119636"/>
                <a:gd name="connsiteX68" fmla="*/ 1998012 w 2109010"/>
                <a:gd name="connsiteY68" fmla="*/ 743386 h 2119636"/>
                <a:gd name="connsiteX69" fmla="*/ 117970 w 2109010"/>
                <a:gd name="connsiteY69" fmla="*/ 714738 h 2119636"/>
                <a:gd name="connsiteX70" fmla="*/ 773326 w 2109010"/>
                <a:gd name="connsiteY70" fmla="*/ 714738 h 2119636"/>
                <a:gd name="connsiteX71" fmla="*/ 655356 w 2109010"/>
                <a:gd name="connsiteY71" fmla="*/ 767452 h 2119636"/>
                <a:gd name="connsiteX72" fmla="*/ 0 w 2109010"/>
                <a:gd name="connsiteY72" fmla="*/ 767452 h 2119636"/>
                <a:gd name="connsiteX73" fmla="*/ 332282 w 2109010"/>
                <a:gd name="connsiteY73" fmla="*/ 605200 h 2119636"/>
                <a:gd name="connsiteX74" fmla="*/ 987638 w 2109010"/>
                <a:gd name="connsiteY74" fmla="*/ 605200 h 2119636"/>
                <a:gd name="connsiteX75" fmla="*/ 869668 w 2109010"/>
                <a:gd name="connsiteY75" fmla="*/ 657914 h 2119636"/>
                <a:gd name="connsiteX76" fmla="*/ 214312 w 2109010"/>
                <a:gd name="connsiteY76" fmla="*/ 657914 h 2119636"/>
                <a:gd name="connsiteX77" fmla="*/ 1557080 w 2109010"/>
                <a:gd name="connsiteY77" fmla="*/ 128 h 2119636"/>
                <a:gd name="connsiteX78" fmla="*/ 1669277 w 2109010"/>
                <a:gd name="connsiteY78" fmla="*/ 22197 h 2119636"/>
                <a:gd name="connsiteX79" fmla="*/ 1794342 w 2109010"/>
                <a:gd name="connsiteY79" fmla="*/ 441038 h 2119636"/>
                <a:gd name="connsiteX80" fmla="*/ 1453066 w 2109010"/>
                <a:gd name="connsiteY80" fmla="*/ 642387 h 2119636"/>
                <a:gd name="connsiteX81" fmla="*/ 1446665 w 2109010"/>
                <a:gd name="connsiteY81" fmla="*/ 640355 h 2119636"/>
                <a:gd name="connsiteX82" fmla="*/ 1425816 w 2109010"/>
                <a:gd name="connsiteY82" fmla="*/ 714664 h 2119636"/>
                <a:gd name="connsiteX83" fmla="*/ 1440818 w 2109010"/>
                <a:gd name="connsiteY83" fmla="*/ 741059 h 2119636"/>
                <a:gd name="connsiteX84" fmla="*/ 1458581 w 2109010"/>
                <a:gd name="connsiteY84" fmla="*/ 747080 h 2119636"/>
                <a:gd name="connsiteX85" fmla="*/ 1607824 w 2109010"/>
                <a:gd name="connsiteY85" fmla="*/ 643233 h 2119636"/>
                <a:gd name="connsiteX86" fmla="*/ 1700516 w 2109010"/>
                <a:gd name="connsiteY86" fmla="*/ 659859 h 2119636"/>
                <a:gd name="connsiteX87" fmla="*/ 1706603 w 2109010"/>
                <a:gd name="connsiteY87" fmla="*/ 673914 h 2119636"/>
                <a:gd name="connsiteX88" fmla="*/ 2007283 w 2109010"/>
                <a:gd name="connsiteY88" fmla="*/ 673914 h 2119636"/>
                <a:gd name="connsiteX89" fmla="*/ 2109010 w 2109010"/>
                <a:gd name="connsiteY89" fmla="*/ 775641 h 2119636"/>
                <a:gd name="connsiteX90" fmla="*/ 2007283 w 2109010"/>
                <a:gd name="connsiteY90" fmla="*/ 877368 h 2119636"/>
                <a:gd name="connsiteX91" fmla="*/ 2005475 w 2109010"/>
                <a:gd name="connsiteY91" fmla="*/ 877368 h 2119636"/>
                <a:gd name="connsiteX92" fmla="*/ 1832043 w 2109010"/>
                <a:gd name="connsiteY92" fmla="*/ 1078596 h 2119636"/>
                <a:gd name="connsiteX93" fmla="*/ 1877108 w 2109010"/>
                <a:gd name="connsiteY93" fmla="*/ 1115045 h 2119636"/>
                <a:gd name="connsiteX94" fmla="*/ 1848847 w 2109010"/>
                <a:gd name="connsiteY94" fmla="*/ 1764336 h 2119636"/>
                <a:gd name="connsiteX95" fmla="*/ 1229085 w 2109010"/>
                <a:gd name="connsiteY95" fmla="*/ 2085925 h 2119636"/>
                <a:gd name="connsiteX96" fmla="*/ 1108780 w 2109010"/>
                <a:gd name="connsiteY96" fmla="*/ 1601515 h 2119636"/>
                <a:gd name="connsiteX97" fmla="*/ 1123815 w 2109010"/>
                <a:gd name="connsiteY97" fmla="*/ 1557304 h 2119636"/>
                <a:gd name="connsiteX98" fmla="*/ 1116916 w 2109010"/>
                <a:gd name="connsiteY98" fmla="*/ 1559704 h 2119636"/>
                <a:gd name="connsiteX99" fmla="*/ 1067537 w 2109010"/>
                <a:gd name="connsiteY99" fmla="*/ 1547087 h 2119636"/>
                <a:gd name="connsiteX100" fmla="*/ 1054160 w 2109010"/>
                <a:gd name="connsiteY100" fmla="*/ 1453870 h 2119636"/>
                <a:gd name="connsiteX101" fmla="*/ 1205723 w 2109010"/>
                <a:gd name="connsiteY101" fmla="*/ 1251521 h 2119636"/>
                <a:gd name="connsiteX102" fmla="*/ 1048912 w 2109010"/>
                <a:gd name="connsiteY102" fmla="*/ 1215826 h 2119636"/>
                <a:gd name="connsiteX103" fmla="*/ 979380 w 2109010"/>
                <a:gd name="connsiteY103" fmla="*/ 1461486 h 2119636"/>
                <a:gd name="connsiteX104" fmla="*/ 968110 w 2109010"/>
                <a:gd name="connsiteY104" fmla="*/ 1483398 h 2119636"/>
                <a:gd name="connsiteX105" fmla="*/ 967817 w 2109010"/>
                <a:gd name="connsiteY105" fmla="*/ 1484797 h 2119636"/>
                <a:gd name="connsiteX106" fmla="*/ 959337 w 2109010"/>
                <a:gd name="connsiteY106" fmla="*/ 1497186 h 2119636"/>
                <a:gd name="connsiteX107" fmla="*/ 959183 w 2109010"/>
                <a:gd name="connsiteY107" fmla="*/ 1498764 h 2119636"/>
                <a:gd name="connsiteX108" fmla="*/ 858247 w 2109010"/>
                <a:gd name="connsiteY108" fmla="*/ 1764336 h 2119636"/>
                <a:gd name="connsiteX109" fmla="*/ 238485 w 2109010"/>
                <a:gd name="connsiteY109" fmla="*/ 2085925 h 2119636"/>
                <a:gd name="connsiteX110" fmla="*/ 207109 w 2109010"/>
                <a:gd name="connsiteY110" fmla="*/ 1388401 h 2119636"/>
                <a:gd name="connsiteX111" fmla="*/ 677026 w 2109010"/>
                <a:gd name="connsiteY111" fmla="*/ 1033689 h 2119636"/>
                <a:gd name="connsiteX112" fmla="*/ 826871 w 2109010"/>
                <a:gd name="connsiteY112" fmla="*/ 1066811 h 2119636"/>
                <a:gd name="connsiteX113" fmla="*/ 847519 w 2109010"/>
                <a:gd name="connsiteY113" fmla="*/ 1083511 h 2119636"/>
                <a:gd name="connsiteX114" fmla="*/ 841911 w 2109010"/>
                <a:gd name="connsiteY114" fmla="*/ 1038087 h 2119636"/>
                <a:gd name="connsiteX115" fmla="*/ 895306 w 2109010"/>
                <a:gd name="connsiteY115" fmla="*/ 930874 h 2119636"/>
                <a:gd name="connsiteX116" fmla="*/ 1190608 w 2109010"/>
                <a:gd name="connsiteY116" fmla="*/ 673938 h 2119636"/>
                <a:gd name="connsiteX117" fmla="*/ 1304174 w 2109010"/>
                <a:gd name="connsiteY117" fmla="*/ 635882 h 2119636"/>
                <a:gd name="connsiteX118" fmla="*/ 1341888 w 2109010"/>
                <a:gd name="connsiteY118" fmla="*/ 645978 h 2119636"/>
                <a:gd name="connsiteX119" fmla="*/ 1367299 w 2109010"/>
                <a:gd name="connsiteY119" fmla="*/ 606605 h 2119636"/>
                <a:gd name="connsiteX120" fmla="*/ 1347932 w 2109010"/>
                <a:gd name="connsiteY120" fmla="*/ 595015 h 2119636"/>
                <a:gd name="connsiteX121" fmla="*/ 1272676 w 2109010"/>
                <a:gd name="connsiteY121" fmla="*/ 205981 h 2119636"/>
                <a:gd name="connsiteX122" fmla="*/ 1557080 w 2109010"/>
                <a:gd name="connsiteY122" fmla="*/ 128 h 211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2109010" h="2119636">
                  <a:moveTo>
                    <a:pt x="1585919" y="1408300"/>
                  </a:moveTo>
                  <a:cubicBezTo>
                    <a:pt x="1599756" y="1405226"/>
                    <a:pt x="1612351" y="1406381"/>
                    <a:pt x="1622792" y="1412409"/>
                  </a:cubicBezTo>
                  <a:cubicBezTo>
                    <a:pt x="1664554" y="1436520"/>
                    <a:pt x="1656027" y="1529473"/>
                    <a:pt x="1603747" y="1620025"/>
                  </a:cubicBezTo>
                  <a:cubicBezTo>
                    <a:pt x="1551467" y="1710576"/>
                    <a:pt x="1475231" y="1764437"/>
                    <a:pt x="1433469" y="1740326"/>
                  </a:cubicBezTo>
                  <a:cubicBezTo>
                    <a:pt x="1391706" y="1716214"/>
                    <a:pt x="1400233" y="1623261"/>
                    <a:pt x="1452513" y="1532710"/>
                  </a:cubicBezTo>
                  <a:cubicBezTo>
                    <a:pt x="1491723" y="1464796"/>
                    <a:pt x="1544408" y="1417521"/>
                    <a:pt x="1585919" y="1408300"/>
                  </a:cubicBezTo>
                  <a:close/>
                  <a:moveTo>
                    <a:pt x="571507" y="1408300"/>
                  </a:moveTo>
                  <a:cubicBezTo>
                    <a:pt x="585344" y="1405226"/>
                    <a:pt x="597939" y="1406381"/>
                    <a:pt x="608380" y="1412409"/>
                  </a:cubicBezTo>
                  <a:cubicBezTo>
                    <a:pt x="650142" y="1436520"/>
                    <a:pt x="641615" y="1529473"/>
                    <a:pt x="589335" y="1620025"/>
                  </a:cubicBezTo>
                  <a:cubicBezTo>
                    <a:pt x="537055" y="1710576"/>
                    <a:pt x="460819" y="1764437"/>
                    <a:pt x="419057" y="1740326"/>
                  </a:cubicBezTo>
                  <a:cubicBezTo>
                    <a:pt x="377294" y="1716214"/>
                    <a:pt x="385821" y="1623261"/>
                    <a:pt x="438101" y="1532710"/>
                  </a:cubicBezTo>
                  <a:cubicBezTo>
                    <a:pt x="477311" y="1464796"/>
                    <a:pt x="529996" y="1417521"/>
                    <a:pt x="571507" y="1408300"/>
                  </a:cubicBezTo>
                  <a:close/>
                  <a:moveTo>
                    <a:pt x="1659891" y="1096175"/>
                  </a:moveTo>
                  <a:cubicBezTo>
                    <a:pt x="1522755" y="1109109"/>
                    <a:pt x="1361144" y="1231436"/>
                    <a:pt x="1252318" y="1419929"/>
                  </a:cubicBezTo>
                  <a:cubicBezTo>
                    <a:pt x="1107216" y="1671253"/>
                    <a:pt x="1110901" y="1945031"/>
                    <a:pt x="1260547" y="2031429"/>
                  </a:cubicBezTo>
                  <a:cubicBezTo>
                    <a:pt x="1410194" y="2117828"/>
                    <a:pt x="1649135" y="1984130"/>
                    <a:pt x="1794237" y="1732806"/>
                  </a:cubicBezTo>
                  <a:cubicBezTo>
                    <a:pt x="1939339" y="1481482"/>
                    <a:pt x="1935654" y="1207706"/>
                    <a:pt x="1786007" y="1121307"/>
                  </a:cubicBezTo>
                  <a:cubicBezTo>
                    <a:pt x="1748595" y="1099707"/>
                    <a:pt x="1705603" y="1091863"/>
                    <a:pt x="1659891" y="1096175"/>
                  </a:cubicBezTo>
                  <a:close/>
                  <a:moveTo>
                    <a:pt x="669291" y="1096175"/>
                  </a:moveTo>
                  <a:cubicBezTo>
                    <a:pt x="532155" y="1109109"/>
                    <a:pt x="370545" y="1231436"/>
                    <a:pt x="261718" y="1419929"/>
                  </a:cubicBezTo>
                  <a:cubicBezTo>
                    <a:pt x="116616" y="1671253"/>
                    <a:pt x="120301" y="1945031"/>
                    <a:pt x="269948" y="2031429"/>
                  </a:cubicBezTo>
                  <a:cubicBezTo>
                    <a:pt x="419594" y="2117828"/>
                    <a:pt x="658535" y="1984130"/>
                    <a:pt x="803637" y="1732806"/>
                  </a:cubicBezTo>
                  <a:cubicBezTo>
                    <a:pt x="821774" y="1701391"/>
                    <a:pt x="837587" y="1669624"/>
                    <a:pt x="851081" y="1637917"/>
                  </a:cubicBezTo>
                  <a:lnTo>
                    <a:pt x="868576" y="1588590"/>
                  </a:lnTo>
                  <a:lnTo>
                    <a:pt x="713130" y="1739735"/>
                  </a:lnTo>
                  <a:cubicBezTo>
                    <a:pt x="686763" y="1765372"/>
                    <a:pt x="644606" y="1764780"/>
                    <a:pt x="618969" y="1738413"/>
                  </a:cubicBezTo>
                  <a:cubicBezTo>
                    <a:pt x="593332" y="1712047"/>
                    <a:pt x="593923" y="1669889"/>
                    <a:pt x="620290" y="1644252"/>
                  </a:cubicBezTo>
                  <a:lnTo>
                    <a:pt x="853391" y="1417600"/>
                  </a:lnTo>
                  <a:lnTo>
                    <a:pt x="895930" y="1267309"/>
                  </a:lnTo>
                  <a:lnTo>
                    <a:pt x="880230" y="1217961"/>
                  </a:lnTo>
                  <a:cubicBezTo>
                    <a:pt x="861108" y="1176217"/>
                    <a:pt x="832819" y="1142907"/>
                    <a:pt x="795407" y="1121307"/>
                  </a:cubicBezTo>
                  <a:cubicBezTo>
                    <a:pt x="757995" y="1099707"/>
                    <a:pt x="715003" y="1091863"/>
                    <a:pt x="669291" y="1096175"/>
                  </a:cubicBezTo>
                  <a:close/>
                  <a:moveTo>
                    <a:pt x="1392789" y="912892"/>
                  </a:moveTo>
                  <a:lnTo>
                    <a:pt x="1169938" y="1106790"/>
                  </a:lnTo>
                  <a:lnTo>
                    <a:pt x="1328504" y="1142885"/>
                  </a:lnTo>
                  <a:cubicBezTo>
                    <a:pt x="1346434" y="1146966"/>
                    <a:pt x="1361011" y="1157928"/>
                    <a:pt x="1370086" y="1172352"/>
                  </a:cubicBezTo>
                  <a:lnTo>
                    <a:pt x="1371320" y="1175540"/>
                  </a:lnTo>
                  <a:lnTo>
                    <a:pt x="1402472" y="1147346"/>
                  </a:lnTo>
                  <a:cubicBezTo>
                    <a:pt x="1427908" y="1127290"/>
                    <a:pt x="1453896" y="1109655"/>
                    <a:pt x="1480095" y="1094617"/>
                  </a:cubicBezTo>
                  <a:lnTo>
                    <a:pt x="1540932" y="1064719"/>
                  </a:lnTo>
                  <a:lnTo>
                    <a:pt x="1538839" y="1062880"/>
                  </a:lnTo>
                  <a:lnTo>
                    <a:pt x="1429443" y="919204"/>
                  </a:lnTo>
                  <a:lnTo>
                    <a:pt x="1409823" y="919493"/>
                  </a:lnTo>
                  <a:close/>
                  <a:moveTo>
                    <a:pt x="1882449" y="877368"/>
                  </a:moveTo>
                  <a:lnTo>
                    <a:pt x="1873626" y="900138"/>
                  </a:lnTo>
                  <a:cubicBezTo>
                    <a:pt x="1869011" y="907454"/>
                    <a:pt x="1862886" y="913986"/>
                    <a:pt x="1855339" y="919238"/>
                  </a:cubicBezTo>
                  <a:lnTo>
                    <a:pt x="1688693" y="1035194"/>
                  </a:lnTo>
                  <a:lnTo>
                    <a:pt x="1745880" y="1039281"/>
                  </a:lnTo>
                  <a:lnTo>
                    <a:pt x="1763860" y="1046195"/>
                  </a:lnTo>
                  <a:lnTo>
                    <a:pt x="1909367" y="877368"/>
                  </a:lnTo>
                  <a:close/>
                  <a:moveTo>
                    <a:pt x="279895" y="824275"/>
                  </a:moveTo>
                  <a:lnTo>
                    <a:pt x="935251" y="824275"/>
                  </a:lnTo>
                  <a:lnTo>
                    <a:pt x="817281" y="876989"/>
                  </a:lnTo>
                  <a:lnTo>
                    <a:pt x="161925" y="876989"/>
                  </a:lnTo>
                  <a:close/>
                  <a:moveTo>
                    <a:pt x="1692665" y="743386"/>
                  </a:moveTo>
                  <a:lnTo>
                    <a:pt x="1683890" y="752550"/>
                  </a:lnTo>
                  <a:lnTo>
                    <a:pt x="1544035" y="849865"/>
                  </a:lnTo>
                  <a:lnTo>
                    <a:pt x="1605623" y="930751"/>
                  </a:lnTo>
                  <a:lnTo>
                    <a:pt x="1682341" y="877368"/>
                  </a:lnTo>
                  <a:lnTo>
                    <a:pt x="1616277" y="877368"/>
                  </a:lnTo>
                  <a:lnTo>
                    <a:pt x="1612567" y="876807"/>
                  </a:lnTo>
                  <a:lnTo>
                    <a:pt x="1612567" y="807896"/>
                  </a:lnTo>
                  <a:lnTo>
                    <a:pt x="1783946" y="807896"/>
                  </a:lnTo>
                  <a:lnTo>
                    <a:pt x="1803538" y="799411"/>
                  </a:lnTo>
                  <a:cubicBezTo>
                    <a:pt x="1812002" y="797627"/>
                    <a:pt x="1820676" y="797531"/>
                    <a:pt x="1829063" y="799036"/>
                  </a:cubicBezTo>
                  <a:lnTo>
                    <a:pt x="1851929" y="807896"/>
                  </a:lnTo>
                  <a:lnTo>
                    <a:pt x="1998012" y="807896"/>
                  </a:lnTo>
                  <a:cubicBezTo>
                    <a:pt x="2015826" y="807896"/>
                    <a:pt x="2030267" y="793455"/>
                    <a:pt x="2030267" y="775641"/>
                  </a:cubicBezTo>
                  <a:cubicBezTo>
                    <a:pt x="2030267" y="757827"/>
                    <a:pt x="2015826" y="743386"/>
                    <a:pt x="1998012" y="743386"/>
                  </a:cubicBezTo>
                  <a:close/>
                  <a:moveTo>
                    <a:pt x="117970" y="714738"/>
                  </a:moveTo>
                  <a:lnTo>
                    <a:pt x="773326" y="714738"/>
                  </a:lnTo>
                  <a:lnTo>
                    <a:pt x="655356" y="767452"/>
                  </a:lnTo>
                  <a:lnTo>
                    <a:pt x="0" y="767452"/>
                  </a:lnTo>
                  <a:close/>
                  <a:moveTo>
                    <a:pt x="332282" y="605200"/>
                  </a:moveTo>
                  <a:lnTo>
                    <a:pt x="987638" y="605200"/>
                  </a:lnTo>
                  <a:lnTo>
                    <a:pt x="869668" y="657914"/>
                  </a:lnTo>
                  <a:lnTo>
                    <a:pt x="214312" y="657914"/>
                  </a:lnTo>
                  <a:close/>
                  <a:moveTo>
                    <a:pt x="1557080" y="128"/>
                  </a:moveTo>
                  <a:cubicBezTo>
                    <a:pt x="1595156" y="-1058"/>
                    <a:pt x="1633264" y="5970"/>
                    <a:pt x="1669277" y="22197"/>
                  </a:cubicBezTo>
                  <a:cubicBezTo>
                    <a:pt x="1813332" y="87106"/>
                    <a:pt x="1869325" y="274628"/>
                    <a:pt x="1794342" y="441038"/>
                  </a:cubicBezTo>
                  <a:cubicBezTo>
                    <a:pt x="1728732" y="586647"/>
                    <a:pt x="1584583" y="667846"/>
                    <a:pt x="1453066" y="642387"/>
                  </a:cubicBezTo>
                  <a:lnTo>
                    <a:pt x="1446665" y="640355"/>
                  </a:lnTo>
                  <a:lnTo>
                    <a:pt x="1425816" y="714664"/>
                  </a:lnTo>
                  <a:lnTo>
                    <a:pt x="1440818" y="741059"/>
                  </a:lnTo>
                  <a:lnTo>
                    <a:pt x="1458581" y="747080"/>
                  </a:lnTo>
                  <a:lnTo>
                    <a:pt x="1607824" y="643233"/>
                  </a:lnTo>
                  <a:cubicBezTo>
                    <a:pt x="1638012" y="622228"/>
                    <a:pt x="1679511" y="629672"/>
                    <a:pt x="1700516" y="659859"/>
                  </a:cubicBezTo>
                  <a:lnTo>
                    <a:pt x="1706603" y="673914"/>
                  </a:lnTo>
                  <a:lnTo>
                    <a:pt x="2007283" y="673914"/>
                  </a:lnTo>
                  <a:cubicBezTo>
                    <a:pt x="2063465" y="673914"/>
                    <a:pt x="2109010" y="719459"/>
                    <a:pt x="2109010" y="775641"/>
                  </a:cubicBezTo>
                  <a:cubicBezTo>
                    <a:pt x="2109010" y="831823"/>
                    <a:pt x="2063465" y="877368"/>
                    <a:pt x="2007283" y="877368"/>
                  </a:cubicBezTo>
                  <a:lnTo>
                    <a:pt x="2005475" y="877368"/>
                  </a:lnTo>
                  <a:lnTo>
                    <a:pt x="1832043" y="1078596"/>
                  </a:lnTo>
                  <a:lnTo>
                    <a:pt x="1877108" y="1115045"/>
                  </a:lnTo>
                  <a:cubicBezTo>
                    <a:pt x="1998032" y="1248213"/>
                    <a:pt x="1991016" y="1518092"/>
                    <a:pt x="1848847" y="1764336"/>
                  </a:cubicBezTo>
                  <a:cubicBezTo>
                    <a:pt x="1686369" y="2045757"/>
                    <a:pt x="1408892" y="2189737"/>
                    <a:pt x="1229085" y="2085925"/>
                  </a:cubicBezTo>
                  <a:cubicBezTo>
                    <a:pt x="1094230" y="2008067"/>
                    <a:pt x="1052614" y="1812938"/>
                    <a:pt x="1108780" y="1601515"/>
                  </a:cubicBezTo>
                  <a:lnTo>
                    <a:pt x="1123815" y="1557304"/>
                  </a:lnTo>
                  <a:lnTo>
                    <a:pt x="1116916" y="1559704"/>
                  </a:lnTo>
                  <a:cubicBezTo>
                    <a:pt x="1100047" y="1562125"/>
                    <a:pt x="1082254" y="1558110"/>
                    <a:pt x="1067537" y="1547087"/>
                  </a:cubicBezTo>
                  <a:cubicBezTo>
                    <a:pt x="1038102" y="1525040"/>
                    <a:pt x="1032113" y="1483305"/>
                    <a:pt x="1054160" y="1453870"/>
                  </a:cubicBezTo>
                  <a:lnTo>
                    <a:pt x="1205723" y="1251521"/>
                  </a:lnTo>
                  <a:lnTo>
                    <a:pt x="1048912" y="1215826"/>
                  </a:lnTo>
                  <a:lnTo>
                    <a:pt x="979380" y="1461486"/>
                  </a:lnTo>
                  <a:lnTo>
                    <a:pt x="968110" y="1483398"/>
                  </a:lnTo>
                  <a:lnTo>
                    <a:pt x="967817" y="1484797"/>
                  </a:lnTo>
                  <a:lnTo>
                    <a:pt x="959337" y="1497186"/>
                  </a:lnTo>
                  <a:lnTo>
                    <a:pt x="959183" y="1498764"/>
                  </a:lnTo>
                  <a:cubicBezTo>
                    <a:pt x="942558" y="1585433"/>
                    <a:pt x="909022" y="1676392"/>
                    <a:pt x="858247" y="1764336"/>
                  </a:cubicBezTo>
                  <a:cubicBezTo>
                    <a:pt x="695769" y="2045757"/>
                    <a:pt x="418292" y="2189737"/>
                    <a:pt x="238485" y="2085925"/>
                  </a:cubicBezTo>
                  <a:cubicBezTo>
                    <a:pt x="58679" y="1982114"/>
                    <a:pt x="44631" y="1669822"/>
                    <a:pt x="207109" y="1388401"/>
                  </a:cubicBezTo>
                  <a:cubicBezTo>
                    <a:pt x="328968" y="1177336"/>
                    <a:pt x="515514" y="1043580"/>
                    <a:pt x="677026" y="1033689"/>
                  </a:cubicBezTo>
                  <a:cubicBezTo>
                    <a:pt x="730863" y="1030392"/>
                    <a:pt x="781919" y="1040858"/>
                    <a:pt x="826871" y="1066811"/>
                  </a:cubicBezTo>
                  <a:lnTo>
                    <a:pt x="847519" y="1083511"/>
                  </a:lnTo>
                  <a:lnTo>
                    <a:pt x="841911" y="1038087"/>
                  </a:lnTo>
                  <a:cubicBezTo>
                    <a:pt x="844687" y="998134"/>
                    <a:pt x="862704" y="959239"/>
                    <a:pt x="895306" y="930874"/>
                  </a:cubicBezTo>
                  <a:lnTo>
                    <a:pt x="1190608" y="673938"/>
                  </a:lnTo>
                  <a:cubicBezTo>
                    <a:pt x="1223209" y="645573"/>
                    <a:pt x="1264221" y="633107"/>
                    <a:pt x="1304174" y="635882"/>
                  </a:cubicBezTo>
                  <a:lnTo>
                    <a:pt x="1341888" y="645978"/>
                  </a:lnTo>
                  <a:lnTo>
                    <a:pt x="1367299" y="606605"/>
                  </a:lnTo>
                  <a:lnTo>
                    <a:pt x="1347932" y="595015"/>
                  </a:lnTo>
                  <a:cubicBezTo>
                    <a:pt x="1241734" y="513362"/>
                    <a:pt x="1207066" y="351590"/>
                    <a:pt x="1272676" y="205981"/>
                  </a:cubicBezTo>
                  <a:cubicBezTo>
                    <a:pt x="1328913" y="81174"/>
                    <a:pt x="1442852" y="3687"/>
                    <a:pt x="1557080" y="1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星: 16 pt 148">
              <a:extLst>
                <a:ext uri="{FF2B5EF4-FFF2-40B4-BE49-F238E27FC236}">
                  <a16:creationId xmlns:a16="http://schemas.microsoft.com/office/drawing/2014/main" id="{7C84B7EC-80F1-4204-ABC3-B44360D84DF9}"/>
                </a:ext>
              </a:extLst>
            </p:cNvPr>
            <p:cNvSpPr/>
            <p:nvPr/>
          </p:nvSpPr>
          <p:spPr bwMode="auto">
            <a:xfrm>
              <a:off x="7879037" y="1940945"/>
              <a:ext cx="758761" cy="758761"/>
            </a:xfrm>
            <a:prstGeom prst="star16">
              <a:avLst>
                <a:gd name="adj" fmla="val 32400"/>
              </a:avLst>
            </a:pr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A705C571-5722-4306-A83D-B3E471AD7759}"/>
                </a:ext>
              </a:extLst>
            </p:cNvPr>
            <p:cNvSpPr/>
            <p:nvPr/>
          </p:nvSpPr>
          <p:spPr bwMode="auto">
            <a:xfrm rot="1422029">
              <a:off x="8460294" y="1670192"/>
              <a:ext cx="669192" cy="1479006"/>
            </a:xfrm>
            <a:custGeom>
              <a:avLst/>
              <a:gdLst>
                <a:gd name="connsiteX0" fmla="*/ 471162 w 793525"/>
                <a:gd name="connsiteY0" fmla="*/ 0 h 1753800"/>
                <a:gd name="connsiteX1" fmla="*/ 196349 w 793525"/>
                <a:gd name="connsiteY1" fmla="*/ 317462 h 1753800"/>
                <a:gd name="connsiteX2" fmla="*/ 364193 w 793525"/>
                <a:gd name="connsiteY2" fmla="*/ 609976 h 1753800"/>
                <a:gd name="connsiteX3" fmla="*/ 450526 w 793525"/>
                <a:gd name="connsiteY3" fmla="*/ 630111 h 1753800"/>
                <a:gd name="connsiteX4" fmla="*/ 452376 w 793525"/>
                <a:gd name="connsiteY4" fmla="*/ 677911 h 1753800"/>
                <a:gd name="connsiteX5" fmla="*/ 270362 w 793525"/>
                <a:gd name="connsiteY5" fmla="*/ 761639 h 1753800"/>
                <a:gd name="connsiteX6" fmla="*/ 123695 w 793525"/>
                <a:gd name="connsiteY6" fmla="*/ 584994 h 1753800"/>
                <a:gd name="connsiteX7" fmla="*/ 33621 w 793525"/>
                <a:gd name="connsiteY7" fmla="*/ 576642 h 1753800"/>
                <a:gd name="connsiteX8" fmla="*/ 25269 w 793525"/>
                <a:gd name="connsiteY8" fmla="*/ 666716 h 1753800"/>
                <a:gd name="connsiteX9" fmla="*/ 199924 w 793525"/>
                <a:gd name="connsiteY9" fmla="*/ 877068 h 1753800"/>
                <a:gd name="connsiteX10" fmla="*/ 210837 w 793525"/>
                <a:gd name="connsiteY10" fmla="*/ 885868 h 1753800"/>
                <a:gd name="connsiteX11" fmla="*/ 211365 w 793525"/>
                <a:gd name="connsiteY11" fmla="*/ 886592 h 1753800"/>
                <a:gd name="connsiteX12" fmla="*/ 212868 w 793525"/>
                <a:gd name="connsiteY12" fmla="*/ 887505 h 1753800"/>
                <a:gd name="connsiteX13" fmla="*/ 219696 w 793525"/>
                <a:gd name="connsiteY13" fmla="*/ 893013 h 1753800"/>
                <a:gd name="connsiteX14" fmla="*/ 223984 w 793525"/>
                <a:gd name="connsiteY14" fmla="*/ 894268 h 1753800"/>
                <a:gd name="connsiteX15" fmla="*/ 232315 w 793525"/>
                <a:gd name="connsiteY15" fmla="*/ 899334 h 1753800"/>
                <a:gd name="connsiteX16" fmla="*/ 281236 w 793525"/>
                <a:gd name="connsiteY16" fmla="*/ 897453 h 1753800"/>
                <a:gd name="connsiteX17" fmla="*/ 330172 w 793525"/>
                <a:gd name="connsiteY17" fmla="*/ 874942 h 1753800"/>
                <a:gd name="connsiteX18" fmla="*/ 302255 w 793525"/>
                <a:gd name="connsiteY18" fmla="*/ 924830 h 1753800"/>
                <a:gd name="connsiteX19" fmla="*/ 79704 w 793525"/>
                <a:gd name="connsiteY19" fmla="*/ 868386 h 1753800"/>
                <a:gd name="connsiteX20" fmla="*/ 1978 w 793525"/>
                <a:gd name="connsiteY20" fmla="*/ 914664 h 1753800"/>
                <a:gd name="connsiteX21" fmla="*/ 48255 w 793525"/>
                <a:gd name="connsiteY21" fmla="*/ 992391 h 1753800"/>
                <a:gd name="connsiteX22" fmla="*/ 313273 w 793525"/>
                <a:gd name="connsiteY22" fmla="*/ 1059603 h 1753800"/>
                <a:gd name="connsiteX23" fmla="*/ 327275 w 793525"/>
                <a:gd name="connsiteY23" fmla="*/ 1060293 h 1753800"/>
                <a:gd name="connsiteX24" fmla="*/ 328128 w 793525"/>
                <a:gd name="connsiteY24" fmla="*/ 1060567 h 1753800"/>
                <a:gd name="connsiteX25" fmla="*/ 329881 w 793525"/>
                <a:gd name="connsiteY25" fmla="*/ 1060420 h 1753800"/>
                <a:gd name="connsiteX26" fmla="*/ 338642 w 793525"/>
                <a:gd name="connsiteY26" fmla="*/ 1060852 h 1753800"/>
                <a:gd name="connsiteX27" fmla="*/ 342848 w 793525"/>
                <a:gd name="connsiteY27" fmla="*/ 1059342 h 1753800"/>
                <a:gd name="connsiteX28" fmla="*/ 352565 w 793525"/>
                <a:gd name="connsiteY28" fmla="*/ 1058533 h 1753800"/>
                <a:gd name="connsiteX29" fmla="*/ 391001 w 793525"/>
                <a:gd name="connsiteY29" fmla="*/ 1028211 h 1753800"/>
                <a:gd name="connsiteX30" fmla="*/ 432027 w 793525"/>
                <a:gd name="connsiteY30" fmla="*/ 954897 h 1753800"/>
                <a:gd name="connsiteX31" fmla="*/ 492722 w 793525"/>
                <a:gd name="connsiteY31" fmla="*/ 1181411 h 1753800"/>
                <a:gd name="connsiteX32" fmla="*/ 271846 w 793525"/>
                <a:gd name="connsiteY32" fmla="*/ 1249997 h 1753800"/>
                <a:gd name="connsiteX33" fmla="*/ 259273 w 793525"/>
                <a:gd name="connsiteY33" fmla="*/ 1256871 h 1753800"/>
                <a:gd name="connsiteX34" fmla="*/ 257455 w 793525"/>
                <a:gd name="connsiteY34" fmla="*/ 1257313 h 1753800"/>
                <a:gd name="connsiteX35" fmla="*/ 254494 w 793525"/>
                <a:gd name="connsiteY35" fmla="*/ 1259483 h 1753800"/>
                <a:gd name="connsiteX36" fmla="*/ 249114 w 793525"/>
                <a:gd name="connsiteY36" fmla="*/ 1262424 h 1753800"/>
                <a:gd name="connsiteX37" fmla="*/ 247158 w 793525"/>
                <a:gd name="connsiteY37" fmla="*/ 1264860 h 1753800"/>
                <a:gd name="connsiteX38" fmla="*/ 237677 w 793525"/>
                <a:gd name="connsiteY38" fmla="*/ 1271808 h 1753800"/>
                <a:gd name="connsiteX39" fmla="*/ 220734 w 793525"/>
                <a:gd name="connsiteY39" fmla="*/ 1317739 h 1753800"/>
                <a:gd name="connsiteX40" fmla="*/ 231469 w 793525"/>
                <a:gd name="connsiteY40" fmla="*/ 1590937 h 1753800"/>
                <a:gd name="connsiteX41" fmla="*/ 297896 w 793525"/>
                <a:gd name="connsiteY41" fmla="*/ 1652341 h 1753800"/>
                <a:gd name="connsiteX42" fmla="*/ 359300 w 793525"/>
                <a:gd name="connsiteY42" fmla="*/ 1585914 h 1753800"/>
                <a:gd name="connsiteX43" fmla="*/ 350508 w 793525"/>
                <a:gd name="connsiteY43" fmla="*/ 1362203 h 1753800"/>
                <a:gd name="connsiteX44" fmla="*/ 486839 w 793525"/>
                <a:gd name="connsiteY44" fmla="*/ 1319870 h 1753800"/>
                <a:gd name="connsiteX45" fmla="*/ 406874 w 793525"/>
                <a:gd name="connsiteY45" fmla="*/ 1388179 h 1753800"/>
                <a:gd name="connsiteX46" fmla="*/ 398036 w 793525"/>
                <a:gd name="connsiteY46" fmla="*/ 1399459 h 1753800"/>
                <a:gd name="connsiteX47" fmla="*/ 396540 w 793525"/>
                <a:gd name="connsiteY47" fmla="*/ 1400582 h 1753800"/>
                <a:gd name="connsiteX48" fmla="*/ 394677 w 793525"/>
                <a:gd name="connsiteY48" fmla="*/ 1403746 h 1753800"/>
                <a:gd name="connsiteX49" fmla="*/ 390895 w 793525"/>
                <a:gd name="connsiteY49" fmla="*/ 1408572 h 1753800"/>
                <a:gd name="connsiteX50" fmla="*/ 390059 w 793525"/>
                <a:gd name="connsiteY50" fmla="*/ 1411582 h 1753800"/>
                <a:gd name="connsiteX51" fmla="*/ 384092 w 793525"/>
                <a:gd name="connsiteY51" fmla="*/ 1421709 h 1753800"/>
                <a:gd name="connsiteX52" fmla="*/ 386660 w 793525"/>
                <a:gd name="connsiteY52" fmla="*/ 1470598 h 1753800"/>
                <a:gd name="connsiteX53" fmla="*/ 504385 w 793525"/>
                <a:gd name="connsiteY53" fmla="*/ 1717363 h 1753800"/>
                <a:gd name="connsiteX54" fmla="*/ 589660 w 793525"/>
                <a:gd name="connsiteY54" fmla="*/ 1747552 h 1753800"/>
                <a:gd name="connsiteX55" fmla="*/ 619849 w 793525"/>
                <a:gd name="connsiteY55" fmla="*/ 1662278 h 1753800"/>
                <a:gd name="connsiteX56" fmla="*/ 523446 w 793525"/>
                <a:gd name="connsiteY56" fmla="*/ 1460213 h 1753800"/>
                <a:gd name="connsiteX57" fmla="*/ 730857 w 793525"/>
                <a:gd name="connsiteY57" fmla="*/ 1283035 h 1753800"/>
                <a:gd name="connsiteX58" fmla="*/ 735532 w 793525"/>
                <a:gd name="connsiteY58" fmla="*/ 1280713 h 1753800"/>
                <a:gd name="connsiteX59" fmla="*/ 741186 w 793525"/>
                <a:gd name="connsiteY59" fmla="*/ 1274212 h 1753800"/>
                <a:gd name="connsiteX60" fmla="*/ 742646 w 793525"/>
                <a:gd name="connsiteY60" fmla="*/ 1272965 h 1753800"/>
                <a:gd name="connsiteX61" fmla="*/ 746063 w 793525"/>
                <a:gd name="connsiteY61" fmla="*/ 1268604 h 1753800"/>
                <a:gd name="connsiteX62" fmla="*/ 773348 w 793525"/>
                <a:gd name="connsiteY62" fmla="*/ 1237228 h 1753800"/>
                <a:gd name="connsiteX63" fmla="*/ 788366 w 793525"/>
                <a:gd name="connsiteY63" fmla="*/ 1123160 h 1753800"/>
                <a:gd name="connsiteX64" fmla="*/ 691049 w 793525"/>
                <a:gd name="connsiteY64" fmla="*/ 759966 h 1753800"/>
                <a:gd name="connsiteX65" fmla="*/ 608187 w 793525"/>
                <a:gd name="connsiteY65" fmla="*/ 662080 h 1753800"/>
                <a:gd name="connsiteX66" fmla="*/ 599457 w 793525"/>
                <a:gd name="connsiteY66" fmla="*/ 659536 h 1753800"/>
                <a:gd name="connsiteX67" fmla="*/ 574074 w 793525"/>
                <a:gd name="connsiteY67" fmla="*/ 610923 h 1753800"/>
                <a:gd name="connsiteX68" fmla="*/ 578132 w 793525"/>
                <a:gd name="connsiteY68" fmla="*/ 609976 h 1753800"/>
                <a:gd name="connsiteX69" fmla="*/ 745975 w 793525"/>
                <a:gd name="connsiteY69" fmla="*/ 317462 h 1753800"/>
                <a:gd name="connsiteX70" fmla="*/ 471162 w 793525"/>
                <a:gd name="connsiteY70" fmla="*/ 0 h 175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793525" h="1753800">
                  <a:moveTo>
                    <a:pt x="471162" y="0"/>
                  </a:moveTo>
                  <a:cubicBezTo>
                    <a:pt x="319387" y="0"/>
                    <a:pt x="196349" y="142133"/>
                    <a:pt x="196349" y="317462"/>
                  </a:cubicBezTo>
                  <a:cubicBezTo>
                    <a:pt x="196349" y="448959"/>
                    <a:pt x="265558" y="561783"/>
                    <a:pt x="364193" y="609976"/>
                  </a:cubicBezTo>
                  <a:lnTo>
                    <a:pt x="450526" y="630111"/>
                  </a:lnTo>
                  <a:lnTo>
                    <a:pt x="452376" y="677911"/>
                  </a:lnTo>
                  <a:lnTo>
                    <a:pt x="270362" y="761639"/>
                  </a:lnTo>
                  <a:lnTo>
                    <a:pt x="123695" y="584994"/>
                  </a:lnTo>
                  <a:cubicBezTo>
                    <a:pt x="101128" y="557814"/>
                    <a:pt x="60801" y="554075"/>
                    <a:pt x="33621" y="576642"/>
                  </a:cubicBezTo>
                  <a:cubicBezTo>
                    <a:pt x="6442" y="599209"/>
                    <a:pt x="2702" y="639536"/>
                    <a:pt x="25269" y="666716"/>
                  </a:cubicBezTo>
                  <a:lnTo>
                    <a:pt x="199924" y="877068"/>
                  </a:lnTo>
                  <a:lnTo>
                    <a:pt x="210837" y="885868"/>
                  </a:lnTo>
                  <a:lnTo>
                    <a:pt x="211365" y="886592"/>
                  </a:lnTo>
                  <a:lnTo>
                    <a:pt x="212868" y="887505"/>
                  </a:lnTo>
                  <a:lnTo>
                    <a:pt x="219696" y="893013"/>
                  </a:lnTo>
                  <a:lnTo>
                    <a:pt x="223984" y="894268"/>
                  </a:lnTo>
                  <a:lnTo>
                    <a:pt x="232315" y="899334"/>
                  </a:lnTo>
                  <a:cubicBezTo>
                    <a:pt x="247669" y="905013"/>
                    <a:pt x="265188" y="904834"/>
                    <a:pt x="281236" y="897453"/>
                  </a:cubicBezTo>
                  <a:lnTo>
                    <a:pt x="330172" y="874942"/>
                  </a:lnTo>
                  <a:lnTo>
                    <a:pt x="302255" y="924830"/>
                  </a:lnTo>
                  <a:lnTo>
                    <a:pt x="79704" y="868386"/>
                  </a:lnTo>
                  <a:cubicBezTo>
                    <a:pt x="45461" y="859702"/>
                    <a:pt x="10662" y="880421"/>
                    <a:pt x="1978" y="914664"/>
                  </a:cubicBezTo>
                  <a:cubicBezTo>
                    <a:pt x="-6707" y="948907"/>
                    <a:pt x="14012" y="983706"/>
                    <a:pt x="48255" y="992391"/>
                  </a:cubicBezTo>
                  <a:lnTo>
                    <a:pt x="313273" y="1059603"/>
                  </a:lnTo>
                  <a:lnTo>
                    <a:pt x="327275" y="1060293"/>
                  </a:lnTo>
                  <a:lnTo>
                    <a:pt x="328128" y="1060567"/>
                  </a:lnTo>
                  <a:lnTo>
                    <a:pt x="329881" y="1060420"/>
                  </a:lnTo>
                  <a:lnTo>
                    <a:pt x="338642" y="1060852"/>
                  </a:lnTo>
                  <a:lnTo>
                    <a:pt x="342848" y="1059342"/>
                  </a:lnTo>
                  <a:lnTo>
                    <a:pt x="352565" y="1058533"/>
                  </a:lnTo>
                  <a:cubicBezTo>
                    <a:pt x="368319" y="1054084"/>
                    <a:pt x="382375" y="1043625"/>
                    <a:pt x="391001" y="1028211"/>
                  </a:cubicBezTo>
                  <a:lnTo>
                    <a:pt x="432027" y="954897"/>
                  </a:lnTo>
                  <a:lnTo>
                    <a:pt x="492722" y="1181411"/>
                  </a:lnTo>
                  <a:lnTo>
                    <a:pt x="271846" y="1249997"/>
                  </a:lnTo>
                  <a:lnTo>
                    <a:pt x="259273" y="1256871"/>
                  </a:lnTo>
                  <a:lnTo>
                    <a:pt x="257455" y="1257313"/>
                  </a:lnTo>
                  <a:lnTo>
                    <a:pt x="254494" y="1259483"/>
                  </a:lnTo>
                  <a:lnTo>
                    <a:pt x="249114" y="1262424"/>
                  </a:lnTo>
                  <a:lnTo>
                    <a:pt x="247158" y="1264860"/>
                  </a:lnTo>
                  <a:lnTo>
                    <a:pt x="237677" y="1271808"/>
                  </a:lnTo>
                  <a:cubicBezTo>
                    <a:pt x="226565" y="1283830"/>
                    <a:pt x="220040" y="1300089"/>
                    <a:pt x="220734" y="1317739"/>
                  </a:cubicBezTo>
                  <a:cubicBezTo>
                    <a:pt x="224312" y="1408805"/>
                    <a:pt x="227890" y="1499871"/>
                    <a:pt x="231469" y="1590937"/>
                  </a:cubicBezTo>
                  <a:cubicBezTo>
                    <a:pt x="232856" y="1626237"/>
                    <a:pt x="262597" y="1653729"/>
                    <a:pt x="297896" y="1652341"/>
                  </a:cubicBezTo>
                  <a:cubicBezTo>
                    <a:pt x="333196" y="1650954"/>
                    <a:pt x="360688" y="1621213"/>
                    <a:pt x="359300" y="1585914"/>
                  </a:cubicBezTo>
                  <a:lnTo>
                    <a:pt x="350508" y="1362203"/>
                  </a:lnTo>
                  <a:lnTo>
                    <a:pt x="486839" y="1319870"/>
                  </a:lnTo>
                  <a:lnTo>
                    <a:pt x="406874" y="1388179"/>
                  </a:lnTo>
                  <a:lnTo>
                    <a:pt x="398036" y="1399459"/>
                  </a:lnTo>
                  <a:lnTo>
                    <a:pt x="396540" y="1400582"/>
                  </a:lnTo>
                  <a:lnTo>
                    <a:pt x="394677" y="1403746"/>
                  </a:lnTo>
                  <a:lnTo>
                    <a:pt x="390895" y="1408572"/>
                  </a:lnTo>
                  <a:lnTo>
                    <a:pt x="390059" y="1411582"/>
                  </a:lnTo>
                  <a:lnTo>
                    <a:pt x="384092" y="1421709"/>
                  </a:lnTo>
                  <a:cubicBezTo>
                    <a:pt x="378629" y="1437141"/>
                    <a:pt x="379053" y="1454656"/>
                    <a:pt x="386660" y="1470598"/>
                  </a:cubicBezTo>
                  <a:cubicBezTo>
                    <a:pt x="425901" y="1552853"/>
                    <a:pt x="465143" y="1635108"/>
                    <a:pt x="504385" y="1717363"/>
                  </a:cubicBezTo>
                  <a:cubicBezTo>
                    <a:pt x="519597" y="1749247"/>
                    <a:pt x="557776" y="1762764"/>
                    <a:pt x="589660" y="1747552"/>
                  </a:cubicBezTo>
                  <a:cubicBezTo>
                    <a:pt x="621544" y="1732340"/>
                    <a:pt x="635060" y="1694162"/>
                    <a:pt x="619849" y="1662278"/>
                  </a:cubicBezTo>
                  <a:lnTo>
                    <a:pt x="523446" y="1460213"/>
                  </a:lnTo>
                  <a:lnTo>
                    <a:pt x="730857" y="1283035"/>
                  </a:lnTo>
                  <a:lnTo>
                    <a:pt x="735532" y="1280713"/>
                  </a:lnTo>
                  <a:lnTo>
                    <a:pt x="741186" y="1274212"/>
                  </a:lnTo>
                  <a:lnTo>
                    <a:pt x="742646" y="1272965"/>
                  </a:lnTo>
                  <a:lnTo>
                    <a:pt x="746063" y="1268604"/>
                  </a:lnTo>
                  <a:lnTo>
                    <a:pt x="773348" y="1237228"/>
                  </a:lnTo>
                  <a:cubicBezTo>
                    <a:pt x="792584" y="1203911"/>
                    <a:pt x="799109" y="1163256"/>
                    <a:pt x="788366" y="1123160"/>
                  </a:cubicBezTo>
                  <a:cubicBezTo>
                    <a:pt x="755927" y="1002095"/>
                    <a:pt x="723489" y="881031"/>
                    <a:pt x="691049" y="759966"/>
                  </a:cubicBezTo>
                  <a:cubicBezTo>
                    <a:pt x="678963" y="714858"/>
                    <a:pt x="647594" y="680065"/>
                    <a:pt x="608187" y="662080"/>
                  </a:cubicBezTo>
                  <a:lnTo>
                    <a:pt x="599457" y="659536"/>
                  </a:lnTo>
                  <a:lnTo>
                    <a:pt x="574074" y="610923"/>
                  </a:lnTo>
                  <a:lnTo>
                    <a:pt x="578132" y="609976"/>
                  </a:lnTo>
                  <a:cubicBezTo>
                    <a:pt x="676766" y="561783"/>
                    <a:pt x="745975" y="448959"/>
                    <a:pt x="745975" y="317462"/>
                  </a:cubicBezTo>
                  <a:cubicBezTo>
                    <a:pt x="745975" y="142133"/>
                    <a:pt x="622937" y="0"/>
                    <a:pt x="47116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4861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43CEF8F7-D4D7-49DD-A67C-523AEA40C680}"/>
              </a:ext>
            </a:extLst>
          </p:cNvPr>
          <p:cNvGrpSpPr/>
          <p:nvPr/>
        </p:nvGrpSpPr>
        <p:grpSpPr>
          <a:xfrm>
            <a:off x="872290" y="860440"/>
            <a:ext cx="2220422" cy="2604493"/>
            <a:chOff x="9177896" y="4792891"/>
            <a:chExt cx="1902432" cy="2231499"/>
          </a:xfrm>
        </p:grpSpPr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0C550EBA-00BC-435C-BD1F-E397F17D0200}"/>
                </a:ext>
              </a:extLst>
            </p:cNvPr>
            <p:cNvSpPr/>
            <p:nvPr/>
          </p:nvSpPr>
          <p:spPr bwMode="auto">
            <a:xfrm flipH="1">
              <a:off x="10062522" y="6365843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6D36212C-82E0-4B9F-B42F-787E5D8C68B8}"/>
                </a:ext>
              </a:extLst>
            </p:cNvPr>
            <p:cNvSpPr/>
            <p:nvPr/>
          </p:nvSpPr>
          <p:spPr bwMode="auto">
            <a:xfrm rot="20588486" flipH="1">
              <a:off x="10008149" y="6010348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D3535F3E-A773-4A7B-BB27-3A8871B22579}"/>
                </a:ext>
              </a:extLst>
            </p:cNvPr>
            <p:cNvSpPr/>
            <p:nvPr/>
          </p:nvSpPr>
          <p:spPr bwMode="auto">
            <a:xfrm rot="6807611" flipH="1">
              <a:off x="10254622" y="5496935"/>
              <a:ext cx="133177" cy="4409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286439A-EB53-4A25-874A-E0B3F6D04D6A}"/>
                </a:ext>
              </a:extLst>
            </p:cNvPr>
            <p:cNvSpPr/>
            <p:nvPr/>
          </p:nvSpPr>
          <p:spPr bwMode="auto">
            <a:xfrm rot="5400000">
              <a:off x="9495263" y="5439326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2D1B9DE-6EDF-4C5F-BF45-14F6275E1F87}"/>
                </a:ext>
              </a:extLst>
            </p:cNvPr>
            <p:cNvGrpSpPr/>
            <p:nvPr/>
          </p:nvGrpSpPr>
          <p:grpSpPr>
            <a:xfrm flipH="1">
              <a:off x="9819341" y="4792891"/>
              <a:ext cx="572176" cy="1407487"/>
              <a:chOff x="10094708" y="1504095"/>
              <a:chExt cx="505191" cy="1242709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6470959F-CBC2-4201-976A-9987BE485617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AC93A4CA-5722-4FCF-9809-7B9B553003B8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9AA394CF-2DA4-4859-A8B8-B80A045228C5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9DEF88F2-28CE-470F-8696-595ABCE82677}"/>
                </a:ext>
              </a:extLst>
            </p:cNvPr>
            <p:cNvGrpSpPr/>
            <p:nvPr/>
          </p:nvGrpSpPr>
          <p:grpSpPr>
            <a:xfrm rot="20985756">
              <a:off x="9892532" y="6023352"/>
              <a:ext cx="467580" cy="557450"/>
              <a:chOff x="5793100" y="5364239"/>
              <a:chExt cx="467580" cy="557450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99EC3D40-351F-47E9-B6D7-AAF5222AF22E}"/>
                  </a:ext>
                </a:extLst>
              </p:cNvPr>
              <p:cNvSpPr/>
              <p:nvPr/>
            </p:nvSpPr>
            <p:spPr bwMode="auto">
              <a:xfrm rot="19800000" flipH="1">
                <a:off x="6004872" y="5364239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9CA6AAAB-81B9-439E-9E95-FED74B85F40E}"/>
                  </a:ext>
                </a:extLst>
              </p:cNvPr>
              <p:cNvSpPr/>
              <p:nvPr/>
            </p:nvSpPr>
            <p:spPr bwMode="auto">
              <a:xfrm rot="3075288" flipH="1">
                <a:off x="5960301" y="5621310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74BBC43-E950-4724-9945-264330BAF4E9}"/>
                </a:ext>
              </a:extLst>
            </p:cNvPr>
            <p:cNvSpPr/>
            <p:nvPr/>
          </p:nvSpPr>
          <p:spPr bwMode="auto">
            <a:xfrm rot="1041781" flipH="1">
              <a:off x="10138657" y="5271507"/>
              <a:ext cx="371974" cy="391452"/>
            </a:xfrm>
            <a:custGeom>
              <a:avLst/>
              <a:gdLst>
                <a:gd name="connsiteX0" fmla="*/ 113674 w 371974"/>
                <a:gd name="connsiteY0" fmla="*/ 19504 h 391452"/>
                <a:gd name="connsiteX1" fmla="*/ 66589 w 371974"/>
                <a:gd name="connsiteY1" fmla="*/ 0 h 391452"/>
                <a:gd name="connsiteX2" fmla="*/ 0 w 371974"/>
                <a:gd name="connsiteY2" fmla="*/ 66589 h 391452"/>
                <a:gd name="connsiteX3" fmla="*/ 0 w 371974"/>
                <a:gd name="connsiteY3" fmla="*/ 303304 h 391452"/>
                <a:gd name="connsiteX4" fmla="*/ 5233 w 371974"/>
                <a:gd name="connsiteY4" fmla="*/ 329223 h 391452"/>
                <a:gd name="connsiteX5" fmla="*/ 5589 w 371974"/>
                <a:gd name="connsiteY5" fmla="*/ 329751 h 391452"/>
                <a:gd name="connsiteX6" fmla="*/ 6358 w 371974"/>
                <a:gd name="connsiteY6" fmla="*/ 334973 h 391452"/>
                <a:gd name="connsiteX7" fmla="*/ 65476 w 371974"/>
                <a:gd name="connsiteY7" fmla="*/ 378832 h 391452"/>
                <a:gd name="connsiteX8" fmla="*/ 301861 w 371974"/>
                <a:gd name="connsiteY8" fmla="*/ 391358 h 391452"/>
                <a:gd name="connsiteX9" fmla="*/ 371879 w 371974"/>
                <a:gd name="connsiteY9" fmla="*/ 328386 h 391452"/>
                <a:gd name="connsiteX10" fmla="*/ 308907 w 371974"/>
                <a:gd name="connsiteY10" fmla="*/ 258366 h 391452"/>
                <a:gd name="connsiteX11" fmla="*/ 133177 w 371974"/>
                <a:gd name="connsiteY11" fmla="*/ 249055 h 391452"/>
                <a:gd name="connsiteX12" fmla="*/ 133178 w 371974"/>
                <a:gd name="connsiteY12" fmla="*/ 66589 h 391452"/>
                <a:gd name="connsiteX13" fmla="*/ 113674 w 371974"/>
                <a:gd name="connsiteY13" fmla="*/ 19504 h 3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1974" h="391452">
                  <a:moveTo>
                    <a:pt x="113674" y="19504"/>
                  </a:moveTo>
                  <a:cubicBezTo>
                    <a:pt x="101624" y="7453"/>
                    <a:pt x="84977" y="0"/>
                    <a:pt x="66589" y="0"/>
                  </a:cubicBezTo>
                  <a:cubicBezTo>
                    <a:pt x="29813" y="0"/>
                    <a:pt x="0" y="29813"/>
                    <a:pt x="0" y="66589"/>
                  </a:cubicBezTo>
                  <a:lnTo>
                    <a:pt x="0" y="303304"/>
                  </a:lnTo>
                  <a:cubicBezTo>
                    <a:pt x="0" y="312498"/>
                    <a:pt x="1863" y="321257"/>
                    <a:pt x="5233" y="329223"/>
                  </a:cubicBezTo>
                  <a:lnTo>
                    <a:pt x="5589" y="329751"/>
                  </a:lnTo>
                  <a:lnTo>
                    <a:pt x="6358" y="334973"/>
                  </a:lnTo>
                  <a:cubicBezTo>
                    <a:pt x="15189" y="359374"/>
                    <a:pt x="37933" y="377372"/>
                    <a:pt x="65476" y="378832"/>
                  </a:cubicBezTo>
                  <a:cubicBezTo>
                    <a:pt x="144270" y="383007"/>
                    <a:pt x="223066" y="387183"/>
                    <a:pt x="301861" y="391358"/>
                  </a:cubicBezTo>
                  <a:cubicBezTo>
                    <a:pt x="338586" y="393304"/>
                    <a:pt x="369934" y="365110"/>
                    <a:pt x="371879" y="328386"/>
                  </a:cubicBezTo>
                  <a:cubicBezTo>
                    <a:pt x="373826" y="291662"/>
                    <a:pt x="345632" y="260313"/>
                    <a:pt x="308907" y="258366"/>
                  </a:cubicBezTo>
                  <a:lnTo>
                    <a:pt x="133177" y="249055"/>
                  </a:lnTo>
                  <a:lnTo>
                    <a:pt x="133178" y="66589"/>
                  </a:lnTo>
                  <a:cubicBezTo>
                    <a:pt x="133178" y="48202"/>
                    <a:pt x="125724" y="31554"/>
                    <a:pt x="113674" y="1950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0207810A-B429-474C-97F4-CDC0208CC8D0}"/>
                </a:ext>
              </a:extLst>
            </p:cNvPr>
            <p:cNvSpPr/>
            <p:nvPr/>
          </p:nvSpPr>
          <p:spPr bwMode="auto">
            <a:xfrm rot="18000000">
              <a:off x="10471287" y="5194729"/>
              <a:ext cx="254963" cy="105284"/>
            </a:xfrm>
            <a:custGeom>
              <a:avLst/>
              <a:gdLst>
                <a:gd name="connsiteX0" fmla="*/ 299853 w 322219"/>
                <a:gd name="connsiteY0" fmla="*/ 23690 h 133057"/>
                <a:gd name="connsiteX1" fmla="*/ 294576 w 322219"/>
                <a:gd name="connsiteY1" fmla="*/ 18412 h 133057"/>
                <a:gd name="connsiteX2" fmla="*/ 34283 w 322219"/>
                <a:gd name="connsiteY2" fmla="*/ 18413 h 133057"/>
                <a:gd name="connsiteX3" fmla="*/ 29006 w 322219"/>
                <a:gd name="connsiteY3" fmla="*/ 23689 h 133057"/>
                <a:gd name="connsiteX4" fmla="*/ 29006 w 322219"/>
                <a:gd name="connsiteY4" fmla="*/ 99049 h 133057"/>
                <a:gd name="connsiteX5" fmla="*/ 34283 w 322219"/>
                <a:gd name="connsiteY5" fmla="*/ 104326 h 133057"/>
                <a:gd name="connsiteX6" fmla="*/ 294576 w 322219"/>
                <a:gd name="connsiteY6" fmla="*/ 104326 h 133057"/>
                <a:gd name="connsiteX7" fmla="*/ 299853 w 322219"/>
                <a:gd name="connsiteY7" fmla="*/ 99049 h 133057"/>
                <a:gd name="connsiteX8" fmla="*/ 322219 w 322219"/>
                <a:gd name="connsiteY8" fmla="*/ 8172 h 133057"/>
                <a:gd name="connsiteX9" fmla="*/ 322219 w 322219"/>
                <a:gd name="connsiteY9" fmla="*/ 124885 h 133057"/>
                <a:gd name="connsiteX10" fmla="*/ 314047 w 322219"/>
                <a:gd name="connsiteY10" fmla="*/ 133057 h 133057"/>
                <a:gd name="connsiteX11" fmla="*/ 8172 w 322219"/>
                <a:gd name="connsiteY11" fmla="*/ 133057 h 133057"/>
                <a:gd name="connsiteX12" fmla="*/ 0 w 322219"/>
                <a:gd name="connsiteY12" fmla="*/ 124885 h 133057"/>
                <a:gd name="connsiteX13" fmla="*/ 0 w 322219"/>
                <a:gd name="connsiteY13" fmla="*/ 8172 h 133057"/>
                <a:gd name="connsiteX14" fmla="*/ 8172 w 322219"/>
                <a:gd name="connsiteY14" fmla="*/ 0 h 133057"/>
                <a:gd name="connsiteX15" fmla="*/ 314047 w 322219"/>
                <a:gd name="connsiteY15" fmla="*/ 0 h 133057"/>
                <a:gd name="connsiteX16" fmla="*/ 322219 w 322219"/>
                <a:gd name="connsiteY16" fmla="*/ 8172 h 13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219" h="133057">
                  <a:moveTo>
                    <a:pt x="299853" y="23690"/>
                  </a:moveTo>
                  <a:cubicBezTo>
                    <a:pt x="299853" y="20775"/>
                    <a:pt x="297490" y="18412"/>
                    <a:pt x="294576" y="18412"/>
                  </a:cubicBezTo>
                  <a:lnTo>
                    <a:pt x="34283" y="18413"/>
                  </a:lnTo>
                  <a:cubicBezTo>
                    <a:pt x="31369" y="18413"/>
                    <a:pt x="29006" y="20776"/>
                    <a:pt x="29006" y="23689"/>
                  </a:cubicBezTo>
                  <a:lnTo>
                    <a:pt x="29006" y="99049"/>
                  </a:lnTo>
                  <a:cubicBezTo>
                    <a:pt x="29006" y="101963"/>
                    <a:pt x="31369" y="104326"/>
                    <a:pt x="34283" y="104326"/>
                  </a:cubicBezTo>
                  <a:lnTo>
                    <a:pt x="294576" y="104326"/>
                  </a:lnTo>
                  <a:cubicBezTo>
                    <a:pt x="297490" y="104326"/>
                    <a:pt x="299853" y="101962"/>
                    <a:pt x="299853" y="99049"/>
                  </a:cubicBezTo>
                  <a:close/>
                  <a:moveTo>
                    <a:pt x="322219" y="8172"/>
                  </a:moveTo>
                  <a:lnTo>
                    <a:pt x="322219" y="124885"/>
                  </a:lnTo>
                  <a:cubicBezTo>
                    <a:pt x="322219" y="129398"/>
                    <a:pt x="318560" y="133057"/>
                    <a:pt x="314047" y="133057"/>
                  </a:cubicBezTo>
                  <a:lnTo>
                    <a:pt x="8172" y="133057"/>
                  </a:lnTo>
                  <a:cubicBezTo>
                    <a:pt x="3659" y="133057"/>
                    <a:pt x="0" y="129398"/>
                    <a:pt x="0" y="124885"/>
                  </a:cubicBezTo>
                  <a:lnTo>
                    <a:pt x="0" y="8172"/>
                  </a:lnTo>
                  <a:cubicBezTo>
                    <a:pt x="0" y="3659"/>
                    <a:pt x="3659" y="0"/>
                    <a:pt x="8172" y="0"/>
                  </a:cubicBezTo>
                  <a:lnTo>
                    <a:pt x="314047" y="0"/>
                  </a:lnTo>
                  <a:cubicBezTo>
                    <a:pt x="318560" y="0"/>
                    <a:pt x="322219" y="3659"/>
                    <a:pt x="322219" y="817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166872CC-EBC7-42FF-A838-BAD7255A8A6D}"/>
              </a:ext>
            </a:extLst>
          </p:cNvPr>
          <p:cNvGrpSpPr/>
          <p:nvPr/>
        </p:nvGrpSpPr>
        <p:grpSpPr>
          <a:xfrm>
            <a:off x="3842789" y="873176"/>
            <a:ext cx="2220421" cy="2604491"/>
            <a:chOff x="7181456" y="4792891"/>
            <a:chExt cx="1902432" cy="2231499"/>
          </a:xfrm>
        </p:grpSpPr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32092121-8006-49A1-B53E-1C1DBC461FAD}"/>
                </a:ext>
              </a:extLst>
            </p:cNvPr>
            <p:cNvSpPr/>
            <p:nvPr/>
          </p:nvSpPr>
          <p:spPr bwMode="auto">
            <a:xfrm flipH="1">
              <a:off x="8066082" y="6365843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64B0367B-C25C-4FE0-9B41-E3F26355C8ED}"/>
                </a:ext>
              </a:extLst>
            </p:cNvPr>
            <p:cNvSpPr/>
            <p:nvPr/>
          </p:nvSpPr>
          <p:spPr bwMode="auto">
            <a:xfrm rot="20588486" flipH="1">
              <a:off x="8011709" y="6010348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F19E99C4-846F-4A52-866D-67AA469301C5}"/>
                </a:ext>
              </a:extLst>
            </p:cNvPr>
            <p:cNvSpPr/>
            <p:nvPr/>
          </p:nvSpPr>
          <p:spPr bwMode="auto">
            <a:xfrm rot="5052854" flipH="1">
              <a:off x="8337436" y="5483525"/>
              <a:ext cx="133177" cy="4409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2F5BD69-3EC2-486D-9D00-C61F9C18A310}"/>
                </a:ext>
              </a:extLst>
            </p:cNvPr>
            <p:cNvSpPr/>
            <p:nvPr/>
          </p:nvSpPr>
          <p:spPr bwMode="auto">
            <a:xfrm rot="5400000">
              <a:off x="7498823" y="5439326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121F949-2A67-412B-AE5E-DF651A521CD9}"/>
                </a:ext>
              </a:extLst>
            </p:cNvPr>
            <p:cNvGrpSpPr/>
            <p:nvPr/>
          </p:nvGrpSpPr>
          <p:grpSpPr>
            <a:xfrm flipH="1">
              <a:off x="7822901" y="4792891"/>
              <a:ext cx="572176" cy="1407487"/>
              <a:chOff x="10094708" y="1504095"/>
              <a:chExt cx="505191" cy="1242709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AE64C432-2B7C-4A33-BEF9-B86157CBCD2C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38E0616B-A1DD-405A-8D9E-8A77F2033C3D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DFE9F83F-6A7E-4D02-87CB-F2C512831CF5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34F840C9-3EDE-4BA8-9820-82DD0DC29671}"/>
                </a:ext>
              </a:extLst>
            </p:cNvPr>
            <p:cNvGrpSpPr/>
            <p:nvPr/>
          </p:nvGrpSpPr>
          <p:grpSpPr>
            <a:xfrm rot="20985756">
              <a:off x="7896092" y="6023352"/>
              <a:ext cx="467580" cy="557450"/>
              <a:chOff x="5793100" y="5364239"/>
              <a:chExt cx="467580" cy="557450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78869E6F-E0BA-42F5-B02C-09997F297F25}"/>
                  </a:ext>
                </a:extLst>
              </p:cNvPr>
              <p:cNvSpPr/>
              <p:nvPr/>
            </p:nvSpPr>
            <p:spPr bwMode="auto">
              <a:xfrm rot="19800000" flipH="1">
                <a:off x="6004872" y="5364239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A086B5F1-A49D-456B-8432-A93EAF604BB9}"/>
                  </a:ext>
                </a:extLst>
              </p:cNvPr>
              <p:cNvSpPr/>
              <p:nvPr/>
            </p:nvSpPr>
            <p:spPr bwMode="auto">
              <a:xfrm rot="3075288" flipH="1">
                <a:off x="5960301" y="5621310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A4C6E8F4-BC2D-4AF0-9050-E8857F0588A5}"/>
                </a:ext>
              </a:extLst>
            </p:cNvPr>
            <p:cNvSpPr/>
            <p:nvPr/>
          </p:nvSpPr>
          <p:spPr bwMode="auto">
            <a:xfrm rot="1041781" flipH="1">
              <a:off x="8142217" y="5271507"/>
              <a:ext cx="371974" cy="391452"/>
            </a:xfrm>
            <a:custGeom>
              <a:avLst/>
              <a:gdLst>
                <a:gd name="connsiteX0" fmla="*/ 113674 w 371974"/>
                <a:gd name="connsiteY0" fmla="*/ 19504 h 391452"/>
                <a:gd name="connsiteX1" fmla="*/ 66589 w 371974"/>
                <a:gd name="connsiteY1" fmla="*/ 0 h 391452"/>
                <a:gd name="connsiteX2" fmla="*/ 0 w 371974"/>
                <a:gd name="connsiteY2" fmla="*/ 66589 h 391452"/>
                <a:gd name="connsiteX3" fmla="*/ 0 w 371974"/>
                <a:gd name="connsiteY3" fmla="*/ 303304 h 391452"/>
                <a:gd name="connsiteX4" fmla="*/ 5233 w 371974"/>
                <a:gd name="connsiteY4" fmla="*/ 329223 h 391452"/>
                <a:gd name="connsiteX5" fmla="*/ 5589 w 371974"/>
                <a:gd name="connsiteY5" fmla="*/ 329751 h 391452"/>
                <a:gd name="connsiteX6" fmla="*/ 6358 w 371974"/>
                <a:gd name="connsiteY6" fmla="*/ 334973 h 391452"/>
                <a:gd name="connsiteX7" fmla="*/ 65476 w 371974"/>
                <a:gd name="connsiteY7" fmla="*/ 378832 h 391452"/>
                <a:gd name="connsiteX8" fmla="*/ 301861 w 371974"/>
                <a:gd name="connsiteY8" fmla="*/ 391358 h 391452"/>
                <a:gd name="connsiteX9" fmla="*/ 371879 w 371974"/>
                <a:gd name="connsiteY9" fmla="*/ 328386 h 391452"/>
                <a:gd name="connsiteX10" fmla="*/ 308907 w 371974"/>
                <a:gd name="connsiteY10" fmla="*/ 258366 h 391452"/>
                <a:gd name="connsiteX11" fmla="*/ 133177 w 371974"/>
                <a:gd name="connsiteY11" fmla="*/ 249055 h 391452"/>
                <a:gd name="connsiteX12" fmla="*/ 133178 w 371974"/>
                <a:gd name="connsiteY12" fmla="*/ 66589 h 391452"/>
                <a:gd name="connsiteX13" fmla="*/ 113674 w 371974"/>
                <a:gd name="connsiteY13" fmla="*/ 19504 h 3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1974" h="391452">
                  <a:moveTo>
                    <a:pt x="113674" y="19504"/>
                  </a:moveTo>
                  <a:cubicBezTo>
                    <a:pt x="101624" y="7453"/>
                    <a:pt x="84977" y="0"/>
                    <a:pt x="66589" y="0"/>
                  </a:cubicBezTo>
                  <a:cubicBezTo>
                    <a:pt x="29813" y="0"/>
                    <a:pt x="0" y="29813"/>
                    <a:pt x="0" y="66589"/>
                  </a:cubicBezTo>
                  <a:lnTo>
                    <a:pt x="0" y="303304"/>
                  </a:lnTo>
                  <a:cubicBezTo>
                    <a:pt x="0" y="312498"/>
                    <a:pt x="1863" y="321257"/>
                    <a:pt x="5233" y="329223"/>
                  </a:cubicBezTo>
                  <a:lnTo>
                    <a:pt x="5589" y="329751"/>
                  </a:lnTo>
                  <a:lnTo>
                    <a:pt x="6358" y="334973"/>
                  </a:lnTo>
                  <a:cubicBezTo>
                    <a:pt x="15189" y="359374"/>
                    <a:pt x="37933" y="377372"/>
                    <a:pt x="65476" y="378832"/>
                  </a:cubicBezTo>
                  <a:cubicBezTo>
                    <a:pt x="144270" y="383007"/>
                    <a:pt x="223066" y="387183"/>
                    <a:pt x="301861" y="391358"/>
                  </a:cubicBezTo>
                  <a:cubicBezTo>
                    <a:pt x="338586" y="393304"/>
                    <a:pt x="369934" y="365110"/>
                    <a:pt x="371879" y="328386"/>
                  </a:cubicBezTo>
                  <a:cubicBezTo>
                    <a:pt x="373826" y="291662"/>
                    <a:pt x="345632" y="260313"/>
                    <a:pt x="308907" y="258366"/>
                  </a:cubicBezTo>
                  <a:lnTo>
                    <a:pt x="133177" y="249055"/>
                  </a:lnTo>
                  <a:lnTo>
                    <a:pt x="133178" y="66589"/>
                  </a:lnTo>
                  <a:cubicBezTo>
                    <a:pt x="133178" y="48202"/>
                    <a:pt x="125724" y="31554"/>
                    <a:pt x="113674" y="1950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F5902F0-039D-447B-8A62-65F97D33A0E1}"/>
                </a:ext>
              </a:extLst>
            </p:cNvPr>
            <p:cNvSpPr/>
            <p:nvPr/>
          </p:nvSpPr>
          <p:spPr bwMode="auto">
            <a:xfrm rot="10800000">
              <a:off x="8550856" y="5282306"/>
              <a:ext cx="218038" cy="449086"/>
            </a:xfrm>
            <a:custGeom>
              <a:avLst/>
              <a:gdLst>
                <a:gd name="connsiteX0" fmla="*/ 27205 w 218038"/>
                <a:gd name="connsiteY0" fmla="*/ 449086 h 449086"/>
                <a:gd name="connsiteX1" fmla="*/ 0 w 218038"/>
                <a:gd name="connsiteY1" fmla="*/ 443755 h 449086"/>
                <a:gd name="connsiteX2" fmla="*/ 36220 w 218038"/>
                <a:gd name="connsiteY2" fmla="*/ 258890 h 449086"/>
                <a:gd name="connsiteX3" fmla="*/ 23176 w 218038"/>
                <a:gd name="connsiteY3" fmla="*/ 258890 h 449086"/>
                <a:gd name="connsiteX4" fmla="*/ 62965 w 218038"/>
                <a:gd name="connsiteY4" fmla="*/ 0 h 449086"/>
                <a:gd name="connsiteX5" fmla="*/ 178249 w 218038"/>
                <a:gd name="connsiteY5" fmla="*/ 0 h 449086"/>
                <a:gd name="connsiteX6" fmla="*/ 218038 w 218038"/>
                <a:gd name="connsiteY6" fmla="*/ 258890 h 449086"/>
                <a:gd name="connsiteX7" fmla="*/ 64470 w 218038"/>
                <a:gd name="connsiteY7" fmla="*/ 258890 h 449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038" h="449086">
                  <a:moveTo>
                    <a:pt x="27205" y="449086"/>
                  </a:moveTo>
                  <a:lnTo>
                    <a:pt x="0" y="443755"/>
                  </a:lnTo>
                  <a:lnTo>
                    <a:pt x="36220" y="258890"/>
                  </a:lnTo>
                  <a:lnTo>
                    <a:pt x="23176" y="258890"/>
                  </a:lnTo>
                  <a:lnTo>
                    <a:pt x="62965" y="0"/>
                  </a:lnTo>
                  <a:lnTo>
                    <a:pt x="178249" y="0"/>
                  </a:lnTo>
                  <a:lnTo>
                    <a:pt x="218038" y="258890"/>
                  </a:lnTo>
                  <a:lnTo>
                    <a:pt x="64470" y="25889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8613814F-3CC7-4521-A3B6-8B90A6B09520}"/>
                </a:ext>
              </a:extLst>
            </p:cNvPr>
            <p:cNvSpPr/>
            <p:nvPr/>
          </p:nvSpPr>
          <p:spPr bwMode="auto">
            <a:xfrm rot="18000000">
              <a:off x="8459131" y="5194729"/>
              <a:ext cx="254963" cy="105284"/>
            </a:xfrm>
            <a:custGeom>
              <a:avLst/>
              <a:gdLst>
                <a:gd name="connsiteX0" fmla="*/ 299853 w 322219"/>
                <a:gd name="connsiteY0" fmla="*/ 23690 h 133057"/>
                <a:gd name="connsiteX1" fmla="*/ 294576 w 322219"/>
                <a:gd name="connsiteY1" fmla="*/ 18412 h 133057"/>
                <a:gd name="connsiteX2" fmla="*/ 34283 w 322219"/>
                <a:gd name="connsiteY2" fmla="*/ 18413 h 133057"/>
                <a:gd name="connsiteX3" fmla="*/ 29006 w 322219"/>
                <a:gd name="connsiteY3" fmla="*/ 23689 h 133057"/>
                <a:gd name="connsiteX4" fmla="*/ 29006 w 322219"/>
                <a:gd name="connsiteY4" fmla="*/ 99049 h 133057"/>
                <a:gd name="connsiteX5" fmla="*/ 34283 w 322219"/>
                <a:gd name="connsiteY5" fmla="*/ 104326 h 133057"/>
                <a:gd name="connsiteX6" fmla="*/ 294576 w 322219"/>
                <a:gd name="connsiteY6" fmla="*/ 104326 h 133057"/>
                <a:gd name="connsiteX7" fmla="*/ 299853 w 322219"/>
                <a:gd name="connsiteY7" fmla="*/ 99049 h 133057"/>
                <a:gd name="connsiteX8" fmla="*/ 322219 w 322219"/>
                <a:gd name="connsiteY8" fmla="*/ 8172 h 133057"/>
                <a:gd name="connsiteX9" fmla="*/ 322219 w 322219"/>
                <a:gd name="connsiteY9" fmla="*/ 124885 h 133057"/>
                <a:gd name="connsiteX10" fmla="*/ 314047 w 322219"/>
                <a:gd name="connsiteY10" fmla="*/ 133057 h 133057"/>
                <a:gd name="connsiteX11" fmla="*/ 8172 w 322219"/>
                <a:gd name="connsiteY11" fmla="*/ 133057 h 133057"/>
                <a:gd name="connsiteX12" fmla="*/ 0 w 322219"/>
                <a:gd name="connsiteY12" fmla="*/ 124885 h 133057"/>
                <a:gd name="connsiteX13" fmla="*/ 0 w 322219"/>
                <a:gd name="connsiteY13" fmla="*/ 8172 h 133057"/>
                <a:gd name="connsiteX14" fmla="*/ 8172 w 322219"/>
                <a:gd name="connsiteY14" fmla="*/ 0 h 133057"/>
                <a:gd name="connsiteX15" fmla="*/ 314047 w 322219"/>
                <a:gd name="connsiteY15" fmla="*/ 0 h 133057"/>
                <a:gd name="connsiteX16" fmla="*/ 322219 w 322219"/>
                <a:gd name="connsiteY16" fmla="*/ 8172 h 13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219" h="133057">
                  <a:moveTo>
                    <a:pt x="299853" y="23690"/>
                  </a:moveTo>
                  <a:cubicBezTo>
                    <a:pt x="299853" y="20775"/>
                    <a:pt x="297490" y="18412"/>
                    <a:pt x="294576" y="18412"/>
                  </a:cubicBezTo>
                  <a:lnTo>
                    <a:pt x="34283" y="18413"/>
                  </a:lnTo>
                  <a:cubicBezTo>
                    <a:pt x="31369" y="18413"/>
                    <a:pt x="29006" y="20776"/>
                    <a:pt x="29006" y="23689"/>
                  </a:cubicBezTo>
                  <a:lnTo>
                    <a:pt x="29006" y="99049"/>
                  </a:lnTo>
                  <a:cubicBezTo>
                    <a:pt x="29006" y="101963"/>
                    <a:pt x="31369" y="104326"/>
                    <a:pt x="34283" y="104326"/>
                  </a:cubicBezTo>
                  <a:lnTo>
                    <a:pt x="294576" y="104326"/>
                  </a:lnTo>
                  <a:cubicBezTo>
                    <a:pt x="297490" y="104326"/>
                    <a:pt x="299853" y="101962"/>
                    <a:pt x="299853" y="99049"/>
                  </a:cubicBezTo>
                  <a:close/>
                  <a:moveTo>
                    <a:pt x="322219" y="8172"/>
                  </a:moveTo>
                  <a:lnTo>
                    <a:pt x="322219" y="124885"/>
                  </a:lnTo>
                  <a:cubicBezTo>
                    <a:pt x="322219" y="129398"/>
                    <a:pt x="318560" y="133057"/>
                    <a:pt x="314047" y="133057"/>
                  </a:cubicBezTo>
                  <a:lnTo>
                    <a:pt x="8172" y="133057"/>
                  </a:lnTo>
                  <a:cubicBezTo>
                    <a:pt x="3659" y="133057"/>
                    <a:pt x="0" y="129398"/>
                    <a:pt x="0" y="124885"/>
                  </a:cubicBezTo>
                  <a:lnTo>
                    <a:pt x="0" y="8172"/>
                  </a:lnTo>
                  <a:cubicBezTo>
                    <a:pt x="0" y="3659"/>
                    <a:pt x="3659" y="0"/>
                    <a:pt x="8172" y="0"/>
                  </a:cubicBezTo>
                  <a:lnTo>
                    <a:pt x="314047" y="0"/>
                  </a:lnTo>
                  <a:cubicBezTo>
                    <a:pt x="318560" y="0"/>
                    <a:pt x="322219" y="3659"/>
                    <a:pt x="322219" y="817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3AA13A08-687E-445F-BB6C-26F4AC196655}"/>
              </a:ext>
            </a:extLst>
          </p:cNvPr>
          <p:cNvGrpSpPr/>
          <p:nvPr/>
        </p:nvGrpSpPr>
        <p:grpSpPr>
          <a:xfrm>
            <a:off x="6944410" y="885282"/>
            <a:ext cx="1840295" cy="2632693"/>
            <a:chOff x="6740477" y="3826890"/>
            <a:chExt cx="1840295" cy="2632693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0757E83F-E523-4027-AEE7-7C369333244C}"/>
                </a:ext>
              </a:extLst>
            </p:cNvPr>
            <p:cNvGrpSpPr/>
            <p:nvPr/>
          </p:nvGrpSpPr>
          <p:grpSpPr>
            <a:xfrm>
              <a:off x="6836972" y="4414154"/>
              <a:ext cx="1743800" cy="2045429"/>
              <a:chOff x="9177896" y="4792891"/>
              <a:chExt cx="1902432" cy="2231499"/>
            </a:xfrm>
          </p:grpSpPr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1F8498BC-9A03-4FC4-A989-234BEF5A0CF3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C2844B93-A96C-4593-BD8B-1AC35F0BFCB5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15B30EE2-B81E-4E22-844C-6797E5805EB1}"/>
                  </a:ext>
                </a:extLst>
              </p:cNvPr>
              <p:cNvSpPr/>
              <p:nvPr/>
            </p:nvSpPr>
            <p:spPr bwMode="auto">
              <a:xfrm rot="6807611" flipH="1">
                <a:off x="10254622" y="549693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5320203-645D-4F09-92E9-17F0A1C18C76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567D79E3-0976-4A36-A16C-1F9AAC081BA3}"/>
                  </a:ext>
                </a:extLst>
              </p:cNvPr>
              <p:cNvGrpSpPr/>
              <p:nvPr/>
            </p:nvGrpSpPr>
            <p:grpSpPr>
              <a:xfrm flipH="1">
                <a:off x="981934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A35996B-4B00-4843-8A32-3487EDDB75DC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5FB3A3BD-2FA1-4CC3-9EF7-33A7B67E6748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533A8399-DA36-4C0B-AA98-ECCB3DF62813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35A7CAC4-98B6-48BB-BFC0-0441BB1B9CA9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A994B5BD-BDFE-4A55-A463-559E99F50DA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E08B7E47-118E-477C-8BC2-BCD2E037DDD1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9D4D4F20-50B8-4BE9-B0C9-9789BE9B6EF6}"/>
                </a:ext>
              </a:extLst>
            </p:cNvPr>
            <p:cNvGrpSpPr/>
            <p:nvPr/>
          </p:nvGrpSpPr>
          <p:grpSpPr>
            <a:xfrm rot="20948083">
              <a:off x="6740477" y="3826890"/>
              <a:ext cx="1524445" cy="1370326"/>
              <a:chOff x="6913489" y="3787708"/>
              <a:chExt cx="1524445" cy="1370326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82" name="星: 8 pt 81">
                <a:extLst>
                  <a:ext uri="{FF2B5EF4-FFF2-40B4-BE49-F238E27FC236}">
                    <a16:creationId xmlns:a16="http://schemas.microsoft.com/office/drawing/2014/main" id="{1B5E3ECC-7364-469C-89FC-3698C5F1194E}"/>
                  </a:ext>
                </a:extLst>
              </p:cNvPr>
              <p:cNvSpPr/>
              <p:nvPr/>
            </p:nvSpPr>
            <p:spPr bwMode="auto">
              <a:xfrm rot="14400000">
                <a:off x="7171742" y="3529455"/>
                <a:ext cx="1007940" cy="1524445"/>
              </a:xfrm>
              <a:prstGeom prst="star8">
                <a:avLst>
                  <a:gd name="adj" fmla="val 47973"/>
                </a:avLst>
              </a:prstGeom>
              <a:grpFill/>
              <a:ln w="7938">
                <a:noFill/>
                <a:prstDash val="solid"/>
                <a:round/>
                <a:headEnd/>
                <a:tailEnd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" name="フローチャート: 処理 82">
                <a:extLst>
                  <a:ext uri="{FF2B5EF4-FFF2-40B4-BE49-F238E27FC236}">
                    <a16:creationId xmlns:a16="http://schemas.microsoft.com/office/drawing/2014/main" id="{E8A31417-DF1D-4A72-A1DE-3D1146FCEF92}"/>
                  </a:ext>
                </a:extLst>
              </p:cNvPr>
              <p:cNvSpPr/>
              <p:nvPr/>
            </p:nvSpPr>
            <p:spPr bwMode="auto">
              <a:xfrm rot="14400000">
                <a:off x="7711220" y="4828938"/>
                <a:ext cx="518699" cy="58825"/>
              </a:xfrm>
              <a:prstGeom prst="flowChartProcess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アーチ 83">
                <a:extLst>
                  <a:ext uri="{FF2B5EF4-FFF2-40B4-BE49-F238E27FC236}">
                    <a16:creationId xmlns:a16="http://schemas.microsoft.com/office/drawing/2014/main" id="{58DFB6ED-407B-4049-8391-318ECB629A32}"/>
                  </a:ext>
                </a:extLst>
              </p:cNvPr>
              <p:cNvSpPr/>
              <p:nvPr/>
            </p:nvSpPr>
            <p:spPr bwMode="auto">
              <a:xfrm rot="6300000">
                <a:off x="8049121" y="4899889"/>
                <a:ext cx="258145" cy="258145"/>
              </a:xfrm>
              <a:prstGeom prst="blockArc">
                <a:avLst>
                  <a:gd name="adj1" fmla="val 10800000"/>
                  <a:gd name="adj2" fmla="val 2964582"/>
                  <a:gd name="adj3" fmla="val 2746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E31CCB1-B6C1-4474-B9AF-271E03F0A374}"/>
                </a:ext>
              </a:extLst>
            </p:cNvPr>
            <p:cNvSpPr/>
            <p:nvPr/>
          </p:nvSpPr>
          <p:spPr bwMode="auto">
            <a:xfrm rot="1041781" flipH="1">
              <a:off x="7717621" y="4852861"/>
              <a:ext cx="340957" cy="358811"/>
            </a:xfrm>
            <a:custGeom>
              <a:avLst/>
              <a:gdLst>
                <a:gd name="connsiteX0" fmla="*/ 113674 w 371974"/>
                <a:gd name="connsiteY0" fmla="*/ 19504 h 391452"/>
                <a:gd name="connsiteX1" fmla="*/ 66589 w 371974"/>
                <a:gd name="connsiteY1" fmla="*/ 0 h 391452"/>
                <a:gd name="connsiteX2" fmla="*/ 0 w 371974"/>
                <a:gd name="connsiteY2" fmla="*/ 66589 h 391452"/>
                <a:gd name="connsiteX3" fmla="*/ 0 w 371974"/>
                <a:gd name="connsiteY3" fmla="*/ 303304 h 391452"/>
                <a:gd name="connsiteX4" fmla="*/ 5233 w 371974"/>
                <a:gd name="connsiteY4" fmla="*/ 329223 h 391452"/>
                <a:gd name="connsiteX5" fmla="*/ 5589 w 371974"/>
                <a:gd name="connsiteY5" fmla="*/ 329751 h 391452"/>
                <a:gd name="connsiteX6" fmla="*/ 6358 w 371974"/>
                <a:gd name="connsiteY6" fmla="*/ 334973 h 391452"/>
                <a:gd name="connsiteX7" fmla="*/ 65476 w 371974"/>
                <a:gd name="connsiteY7" fmla="*/ 378832 h 391452"/>
                <a:gd name="connsiteX8" fmla="*/ 301861 w 371974"/>
                <a:gd name="connsiteY8" fmla="*/ 391358 h 391452"/>
                <a:gd name="connsiteX9" fmla="*/ 371879 w 371974"/>
                <a:gd name="connsiteY9" fmla="*/ 328386 h 391452"/>
                <a:gd name="connsiteX10" fmla="*/ 308907 w 371974"/>
                <a:gd name="connsiteY10" fmla="*/ 258366 h 391452"/>
                <a:gd name="connsiteX11" fmla="*/ 133177 w 371974"/>
                <a:gd name="connsiteY11" fmla="*/ 249055 h 391452"/>
                <a:gd name="connsiteX12" fmla="*/ 133178 w 371974"/>
                <a:gd name="connsiteY12" fmla="*/ 66589 h 391452"/>
                <a:gd name="connsiteX13" fmla="*/ 113674 w 371974"/>
                <a:gd name="connsiteY13" fmla="*/ 19504 h 3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1974" h="391452">
                  <a:moveTo>
                    <a:pt x="113674" y="19504"/>
                  </a:moveTo>
                  <a:cubicBezTo>
                    <a:pt x="101624" y="7453"/>
                    <a:pt x="84977" y="0"/>
                    <a:pt x="66589" y="0"/>
                  </a:cubicBezTo>
                  <a:cubicBezTo>
                    <a:pt x="29813" y="0"/>
                    <a:pt x="0" y="29813"/>
                    <a:pt x="0" y="66589"/>
                  </a:cubicBezTo>
                  <a:lnTo>
                    <a:pt x="0" y="303304"/>
                  </a:lnTo>
                  <a:cubicBezTo>
                    <a:pt x="0" y="312498"/>
                    <a:pt x="1863" y="321257"/>
                    <a:pt x="5233" y="329223"/>
                  </a:cubicBezTo>
                  <a:lnTo>
                    <a:pt x="5589" y="329751"/>
                  </a:lnTo>
                  <a:lnTo>
                    <a:pt x="6358" y="334973"/>
                  </a:lnTo>
                  <a:cubicBezTo>
                    <a:pt x="15189" y="359374"/>
                    <a:pt x="37933" y="377372"/>
                    <a:pt x="65476" y="378832"/>
                  </a:cubicBezTo>
                  <a:cubicBezTo>
                    <a:pt x="144270" y="383007"/>
                    <a:pt x="223066" y="387183"/>
                    <a:pt x="301861" y="391358"/>
                  </a:cubicBezTo>
                  <a:cubicBezTo>
                    <a:pt x="338586" y="393304"/>
                    <a:pt x="369934" y="365110"/>
                    <a:pt x="371879" y="328386"/>
                  </a:cubicBezTo>
                  <a:cubicBezTo>
                    <a:pt x="373826" y="291662"/>
                    <a:pt x="345632" y="260313"/>
                    <a:pt x="308907" y="258366"/>
                  </a:cubicBezTo>
                  <a:lnTo>
                    <a:pt x="133177" y="249055"/>
                  </a:lnTo>
                  <a:lnTo>
                    <a:pt x="133178" y="66589"/>
                  </a:lnTo>
                  <a:cubicBezTo>
                    <a:pt x="133178" y="48202"/>
                    <a:pt x="125724" y="31554"/>
                    <a:pt x="113674" y="1950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7B06A302-CEC2-4CA7-A10C-C227AF703E5E}"/>
              </a:ext>
            </a:extLst>
          </p:cNvPr>
          <p:cNvGrpSpPr/>
          <p:nvPr/>
        </p:nvGrpSpPr>
        <p:grpSpPr>
          <a:xfrm>
            <a:off x="647995" y="4077031"/>
            <a:ext cx="2733461" cy="1938717"/>
            <a:chOff x="647995" y="4077031"/>
            <a:chExt cx="2733461" cy="1938717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334EAD-9F06-4958-87FC-386BA42A01FF}"/>
                </a:ext>
              </a:extLst>
            </p:cNvPr>
            <p:cNvGrpSpPr/>
            <p:nvPr/>
          </p:nvGrpSpPr>
          <p:grpSpPr>
            <a:xfrm>
              <a:off x="647995" y="4077031"/>
              <a:ext cx="1652824" cy="1938717"/>
              <a:chOff x="9177896" y="4792891"/>
              <a:chExt cx="1902432" cy="2231499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F3DC0F8D-32C4-4454-9096-D3107CFBC32C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" name="四角形: 角を丸くする 3">
                <a:extLst>
                  <a:ext uri="{FF2B5EF4-FFF2-40B4-BE49-F238E27FC236}">
                    <a16:creationId xmlns:a16="http://schemas.microsoft.com/office/drawing/2014/main" id="{D7FD5793-9EBE-4225-ABF3-4F4F40B2647A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5758448B-BB61-41A4-AD48-730456992998}"/>
                  </a:ext>
                </a:extLst>
              </p:cNvPr>
              <p:cNvSpPr/>
              <p:nvPr/>
            </p:nvSpPr>
            <p:spPr bwMode="auto">
              <a:xfrm rot="6807611" flipH="1">
                <a:off x="10254622" y="549693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54434A8A-BF2F-4F42-AF4E-E4C6E45AC637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0149EB8-094B-4A0F-8A17-3CD54428D1B3}"/>
                  </a:ext>
                </a:extLst>
              </p:cNvPr>
              <p:cNvGrpSpPr/>
              <p:nvPr/>
            </p:nvGrpSpPr>
            <p:grpSpPr>
              <a:xfrm flipH="1">
                <a:off x="981934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95DB7E4-0474-4955-846B-EDE7F957E98F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8DDC8298-EAA0-4B5E-8B98-D9D6A9096A63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8CB57A52-B1C9-4250-9999-9F517053DACD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CB2BBB8-DE52-4A8E-A3C4-AFC6319978D5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11" name="四角形: 角を丸くする 10">
                  <a:extLst>
                    <a:ext uri="{FF2B5EF4-FFF2-40B4-BE49-F238E27FC236}">
                      <a16:creationId xmlns:a16="http://schemas.microsoft.com/office/drawing/2014/main" id="{02FAA697-67BE-454D-9217-3BAAA23FDD2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171A199F-D2DD-44A5-84F6-9DC88623DE7A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DB96DAA8-147F-4639-AB18-76F1E28E2F23}"/>
                  </a:ext>
                </a:extLst>
              </p:cNvPr>
              <p:cNvSpPr/>
              <p:nvPr/>
            </p:nvSpPr>
            <p:spPr bwMode="auto">
              <a:xfrm rot="1041781" flipH="1">
                <a:off x="10138657" y="5271507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3EA1923-68BA-429C-A183-6D0ECAEB708A}"/>
                  </a:ext>
                </a:extLst>
              </p:cNvPr>
              <p:cNvSpPr/>
              <p:nvPr/>
            </p:nvSpPr>
            <p:spPr bwMode="auto">
              <a:xfrm rot="18000000">
                <a:off x="10471287" y="5194729"/>
                <a:ext cx="254963" cy="105284"/>
              </a:xfrm>
              <a:custGeom>
                <a:avLst/>
                <a:gdLst>
                  <a:gd name="connsiteX0" fmla="*/ 299853 w 322219"/>
                  <a:gd name="connsiteY0" fmla="*/ 23690 h 133057"/>
                  <a:gd name="connsiteX1" fmla="*/ 294576 w 322219"/>
                  <a:gd name="connsiteY1" fmla="*/ 18412 h 133057"/>
                  <a:gd name="connsiteX2" fmla="*/ 34283 w 322219"/>
                  <a:gd name="connsiteY2" fmla="*/ 18413 h 133057"/>
                  <a:gd name="connsiteX3" fmla="*/ 29006 w 322219"/>
                  <a:gd name="connsiteY3" fmla="*/ 23689 h 133057"/>
                  <a:gd name="connsiteX4" fmla="*/ 29006 w 322219"/>
                  <a:gd name="connsiteY4" fmla="*/ 99049 h 133057"/>
                  <a:gd name="connsiteX5" fmla="*/ 34283 w 322219"/>
                  <a:gd name="connsiteY5" fmla="*/ 104326 h 133057"/>
                  <a:gd name="connsiteX6" fmla="*/ 294576 w 322219"/>
                  <a:gd name="connsiteY6" fmla="*/ 104326 h 133057"/>
                  <a:gd name="connsiteX7" fmla="*/ 299853 w 322219"/>
                  <a:gd name="connsiteY7" fmla="*/ 99049 h 133057"/>
                  <a:gd name="connsiteX8" fmla="*/ 322219 w 322219"/>
                  <a:gd name="connsiteY8" fmla="*/ 8172 h 133057"/>
                  <a:gd name="connsiteX9" fmla="*/ 322219 w 322219"/>
                  <a:gd name="connsiteY9" fmla="*/ 124885 h 133057"/>
                  <a:gd name="connsiteX10" fmla="*/ 314047 w 322219"/>
                  <a:gd name="connsiteY10" fmla="*/ 133057 h 133057"/>
                  <a:gd name="connsiteX11" fmla="*/ 8172 w 322219"/>
                  <a:gd name="connsiteY11" fmla="*/ 133057 h 133057"/>
                  <a:gd name="connsiteX12" fmla="*/ 0 w 322219"/>
                  <a:gd name="connsiteY12" fmla="*/ 124885 h 133057"/>
                  <a:gd name="connsiteX13" fmla="*/ 0 w 322219"/>
                  <a:gd name="connsiteY13" fmla="*/ 8172 h 133057"/>
                  <a:gd name="connsiteX14" fmla="*/ 8172 w 322219"/>
                  <a:gd name="connsiteY14" fmla="*/ 0 h 133057"/>
                  <a:gd name="connsiteX15" fmla="*/ 314047 w 322219"/>
                  <a:gd name="connsiteY15" fmla="*/ 0 h 133057"/>
                  <a:gd name="connsiteX16" fmla="*/ 322219 w 322219"/>
                  <a:gd name="connsiteY16" fmla="*/ 8172 h 13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219" h="133057">
                    <a:moveTo>
                      <a:pt x="299853" y="23690"/>
                    </a:moveTo>
                    <a:cubicBezTo>
                      <a:pt x="299853" y="20775"/>
                      <a:pt x="297490" y="18412"/>
                      <a:pt x="294576" y="18412"/>
                    </a:cubicBezTo>
                    <a:lnTo>
                      <a:pt x="34283" y="18413"/>
                    </a:lnTo>
                    <a:cubicBezTo>
                      <a:pt x="31369" y="18413"/>
                      <a:pt x="29006" y="20776"/>
                      <a:pt x="29006" y="23689"/>
                    </a:cubicBezTo>
                    <a:lnTo>
                      <a:pt x="29006" y="99049"/>
                    </a:lnTo>
                    <a:cubicBezTo>
                      <a:pt x="29006" y="101963"/>
                      <a:pt x="31369" y="104326"/>
                      <a:pt x="34283" y="104326"/>
                    </a:cubicBezTo>
                    <a:lnTo>
                      <a:pt x="294576" y="104326"/>
                    </a:lnTo>
                    <a:cubicBezTo>
                      <a:pt x="297490" y="104326"/>
                      <a:pt x="299853" y="101962"/>
                      <a:pt x="299853" y="99049"/>
                    </a:cubicBezTo>
                    <a:close/>
                    <a:moveTo>
                      <a:pt x="322219" y="8172"/>
                    </a:moveTo>
                    <a:lnTo>
                      <a:pt x="322219" y="124885"/>
                    </a:lnTo>
                    <a:cubicBezTo>
                      <a:pt x="322219" y="129398"/>
                      <a:pt x="318560" y="133057"/>
                      <a:pt x="314047" y="133057"/>
                    </a:cubicBezTo>
                    <a:lnTo>
                      <a:pt x="8172" y="133057"/>
                    </a:lnTo>
                    <a:cubicBezTo>
                      <a:pt x="3659" y="133057"/>
                      <a:pt x="0" y="129398"/>
                      <a:pt x="0" y="124885"/>
                    </a:cubicBezTo>
                    <a:lnTo>
                      <a:pt x="0" y="8172"/>
                    </a:lnTo>
                    <a:cubicBezTo>
                      <a:pt x="0" y="3659"/>
                      <a:pt x="3659" y="0"/>
                      <a:pt x="8172" y="0"/>
                    </a:cubicBezTo>
                    <a:lnTo>
                      <a:pt x="314047" y="0"/>
                    </a:lnTo>
                    <a:cubicBezTo>
                      <a:pt x="318560" y="0"/>
                      <a:pt x="322219" y="3659"/>
                      <a:pt x="322219" y="81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9DFF13EE-91CA-4AE8-8BA0-730623EE1049}"/>
                </a:ext>
              </a:extLst>
            </p:cNvPr>
            <p:cNvSpPr/>
            <p:nvPr/>
          </p:nvSpPr>
          <p:spPr bwMode="auto">
            <a:xfrm>
              <a:off x="2421258" y="4364157"/>
              <a:ext cx="960198" cy="1641623"/>
            </a:xfrm>
            <a:custGeom>
              <a:avLst/>
              <a:gdLst>
                <a:gd name="connsiteX0" fmla="*/ 582970 w 1043093"/>
                <a:gd name="connsiteY0" fmla="*/ 0 h 1783344"/>
                <a:gd name="connsiteX1" fmla="*/ 854853 w 1043093"/>
                <a:gd name="connsiteY1" fmla="*/ 314078 h 1783344"/>
                <a:gd name="connsiteX2" fmla="*/ 637764 w 1043093"/>
                <a:gd name="connsiteY2" fmla="*/ 621774 h 1783344"/>
                <a:gd name="connsiteX3" fmla="*/ 620172 w 1043093"/>
                <a:gd name="connsiteY3" fmla="*/ 623823 h 1783344"/>
                <a:gd name="connsiteX4" fmla="*/ 625697 w 1043093"/>
                <a:gd name="connsiteY4" fmla="*/ 660432 h 1783344"/>
                <a:gd name="connsiteX5" fmla="*/ 650964 w 1043093"/>
                <a:gd name="connsiteY5" fmla="*/ 667794 h 1783344"/>
                <a:gd name="connsiteX6" fmla="*/ 665519 w 1043093"/>
                <a:gd name="connsiteY6" fmla="*/ 678715 h 1783344"/>
                <a:gd name="connsiteX7" fmla="*/ 886738 w 1043093"/>
                <a:gd name="connsiteY7" fmla="*/ 804150 h 1783344"/>
                <a:gd name="connsiteX8" fmla="*/ 888635 w 1043093"/>
                <a:gd name="connsiteY8" fmla="*/ 804360 h 1783344"/>
                <a:gd name="connsiteX9" fmla="*/ 907266 w 1043093"/>
                <a:gd name="connsiteY9" fmla="*/ 819899 h 1783344"/>
                <a:gd name="connsiteX10" fmla="*/ 907981 w 1043093"/>
                <a:gd name="connsiteY10" fmla="*/ 821267 h 1783344"/>
                <a:gd name="connsiteX11" fmla="*/ 910119 w 1043093"/>
                <a:gd name="connsiteY11" fmla="*/ 823124 h 1783344"/>
                <a:gd name="connsiteX12" fmla="*/ 920928 w 1043093"/>
                <a:gd name="connsiteY12" fmla="*/ 844843 h 1783344"/>
                <a:gd name="connsiteX13" fmla="*/ 921382 w 1043093"/>
                <a:gd name="connsiteY13" fmla="*/ 850704 h 1783344"/>
                <a:gd name="connsiteX14" fmla="*/ 994283 w 1043093"/>
                <a:gd name="connsiteY14" fmla="*/ 1101948 h 1783344"/>
                <a:gd name="connsiteX15" fmla="*/ 951141 w 1043093"/>
                <a:gd name="connsiteY15" fmla="*/ 1180359 h 1783344"/>
                <a:gd name="connsiteX16" fmla="*/ 872730 w 1043093"/>
                <a:gd name="connsiteY16" fmla="*/ 1137218 h 1783344"/>
                <a:gd name="connsiteX17" fmla="*/ 804829 w 1043093"/>
                <a:gd name="connsiteY17" fmla="*/ 903201 h 1783344"/>
                <a:gd name="connsiteX18" fmla="*/ 763843 w 1043093"/>
                <a:gd name="connsiteY18" fmla="*/ 879962 h 1783344"/>
                <a:gd name="connsiteX19" fmla="*/ 829222 w 1043093"/>
                <a:gd name="connsiteY19" fmla="*/ 1123958 h 1783344"/>
                <a:gd name="connsiteX20" fmla="*/ 832915 w 1043093"/>
                <a:gd name="connsiteY20" fmla="*/ 1182899 h 1783344"/>
                <a:gd name="connsiteX21" fmla="*/ 832289 w 1043093"/>
                <a:gd name="connsiteY21" fmla="*/ 1184718 h 1783344"/>
                <a:gd name="connsiteX22" fmla="*/ 848078 w 1043093"/>
                <a:gd name="connsiteY22" fmla="*/ 1481099 h 1783344"/>
                <a:gd name="connsiteX23" fmla="*/ 1025498 w 1043093"/>
                <a:gd name="connsiteY23" fmla="*/ 1666221 h 1783344"/>
                <a:gd name="connsiteX24" fmla="*/ 1023598 w 1043093"/>
                <a:gd name="connsiteY24" fmla="*/ 1755696 h 1783344"/>
                <a:gd name="connsiteX25" fmla="*/ 1023598 w 1043093"/>
                <a:gd name="connsiteY25" fmla="*/ 1755695 h 1783344"/>
                <a:gd name="connsiteX26" fmla="*/ 934123 w 1043093"/>
                <a:gd name="connsiteY26" fmla="*/ 1753795 h 1783344"/>
                <a:gd name="connsiteX27" fmla="*/ 746960 w 1043093"/>
                <a:gd name="connsiteY27" fmla="*/ 1558509 h 1783344"/>
                <a:gd name="connsiteX28" fmla="*/ 742726 w 1043093"/>
                <a:gd name="connsiteY28" fmla="*/ 1551830 h 1783344"/>
                <a:gd name="connsiteX29" fmla="*/ 741476 w 1043093"/>
                <a:gd name="connsiteY29" fmla="*/ 1551389 h 1783344"/>
                <a:gd name="connsiteX30" fmla="*/ 720169 w 1043093"/>
                <a:gd name="connsiteY30" fmla="*/ 1506817 h 1783344"/>
                <a:gd name="connsiteX31" fmla="*/ 709525 w 1043093"/>
                <a:gd name="connsiteY31" fmla="*/ 1307013 h 1783344"/>
                <a:gd name="connsiteX32" fmla="*/ 665120 w 1043093"/>
                <a:gd name="connsiteY32" fmla="*/ 1309796 h 1783344"/>
                <a:gd name="connsiteX33" fmla="*/ 635101 w 1043093"/>
                <a:gd name="connsiteY33" fmla="*/ 1299466 h 1783344"/>
                <a:gd name="connsiteX34" fmla="*/ 559656 w 1043093"/>
                <a:gd name="connsiteY34" fmla="*/ 1455992 h 1783344"/>
                <a:gd name="connsiteX35" fmla="*/ 626019 w 1043093"/>
                <a:gd name="connsiteY35" fmla="*/ 1703668 h 1783344"/>
                <a:gd name="connsiteX36" fmla="*/ 581272 w 1043093"/>
                <a:gd name="connsiteY36" fmla="*/ 1781173 h 1783344"/>
                <a:gd name="connsiteX37" fmla="*/ 581272 w 1043093"/>
                <a:gd name="connsiteY37" fmla="*/ 1781172 h 1783344"/>
                <a:gd name="connsiteX38" fmla="*/ 503767 w 1043093"/>
                <a:gd name="connsiteY38" fmla="*/ 1736424 h 1783344"/>
                <a:gd name="connsiteX39" fmla="*/ 433758 w 1043093"/>
                <a:gd name="connsiteY39" fmla="*/ 1475148 h 1783344"/>
                <a:gd name="connsiteX40" fmla="*/ 433300 w 1043093"/>
                <a:gd name="connsiteY40" fmla="*/ 1467841 h 1783344"/>
                <a:gd name="connsiteX41" fmla="*/ 432382 w 1043093"/>
                <a:gd name="connsiteY41" fmla="*/ 1466268 h 1783344"/>
                <a:gd name="connsiteX42" fmla="*/ 435169 w 1043093"/>
                <a:gd name="connsiteY42" fmla="*/ 1416945 h 1783344"/>
                <a:gd name="connsiteX43" fmla="*/ 540976 w 1043093"/>
                <a:gd name="connsiteY43" fmla="*/ 1197429 h 1783344"/>
                <a:gd name="connsiteX44" fmla="*/ 466141 w 1043093"/>
                <a:gd name="connsiteY44" fmla="*/ 918144 h 1783344"/>
                <a:gd name="connsiteX45" fmla="*/ 383167 w 1043093"/>
                <a:gd name="connsiteY45" fmla="*/ 1016894 h 1783344"/>
                <a:gd name="connsiteX46" fmla="*/ 381413 w 1043093"/>
                <a:gd name="connsiteY46" fmla="*/ 1020152 h 1783344"/>
                <a:gd name="connsiteX47" fmla="*/ 338726 w 1043093"/>
                <a:gd name="connsiteY47" fmla="*/ 1043037 h 1783344"/>
                <a:gd name="connsiteX48" fmla="*/ 338592 w 1043093"/>
                <a:gd name="connsiteY48" fmla="*/ 1043051 h 1783344"/>
                <a:gd name="connsiteX49" fmla="*/ 335729 w 1043093"/>
                <a:gd name="connsiteY49" fmla="*/ 1044539 h 1783344"/>
                <a:gd name="connsiteX50" fmla="*/ 329884 w 1043093"/>
                <a:gd name="connsiteY50" fmla="*/ 1043919 h 1783344"/>
                <a:gd name="connsiteX51" fmla="*/ 69569 w 1043093"/>
                <a:gd name="connsiteY51" fmla="*/ 1069884 h 1783344"/>
                <a:gd name="connsiteX52" fmla="*/ 317 w 1043093"/>
                <a:gd name="connsiteY52" fmla="*/ 1013194 h 1783344"/>
                <a:gd name="connsiteX53" fmla="*/ 57007 w 1043093"/>
                <a:gd name="connsiteY53" fmla="*/ 943943 h 1783344"/>
                <a:gd name="connsiteX54" fmla="*/ 299471 w 1043093"/>
                <a:gd name="connsiteY54" fmla="*/ 919760 h 1783344"/>
                <a:gd name="connsiteX55" fmla="*/ 455814 w 1043093"/>
                <a:gd name="connsiteY55" fmla="*/ 733689 h 1783344"/>
                <a:gd name="connsiteX56" fmla="*/ 459451 w 1043093"/>
                <a:gd name="connsiteY56" fmla="*/ 731799 h 1783344"/>
                <a:gd name="connsiteX57" fmla="*/ 460494 w 1043093"/>
                <a:gd name="connsiteY57" fmla="*/ 728768 h 1783344"/>
                <a:gd name="connsiteX58" fmla="*/ 497906 w 1043093"/>
                <a:gd name="connsiteY58" fmla="*/ 685747 h 1783344"/>
                <a:gd name="connsiteX59" fmla="*/ 531873 w 1043093"/>
                <a:gd name="connsiteY59" fmla="*/ 668875 h 1783344"/>
                <a:gd name="connsiteX60" fmla="*/ 538796 w 1043093"/>
                <a:gd name="connsiteY60" fmla="*/ 623011 h 1783344"/>
                <a:gd name="connsiteX61" fmla="*/ 528176 w 1043093"/>
                <a:gd name="connsiteY61" fmla="*/ 621774 h 1783344"/>
                <a:gd name="connsiteX62" fmla="*/ 311087 w 1043093"/>
                <a:gd name="connsiteY62" fmla="*/ 314078 h 1783344"/>
                <a:gd name="connsiteX63" fmla="*/ 582970 w 1043093"/>
                <a:gd name="connsiteY63" fmla="*/ 0 h 17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043093" h="1783344">
                  <a:moveTo>
                    <a:pt x="582970" y="0"/>
                  </a:moveTo>
                  <a:cubicBezTo>
                    <a:pt x="733127" y="0"/>
                    <a:pt x="854853" y="140618"/>
                    <a:pt x="854853" y="314078"/>
                  </a:cubicBezTo>
                  <a:cubicBezTo>
                    <a:pt x="854853" y="465855"/>
                    <a:pt x="761656" y="592488"/>
                    <a:pt x="637764" y="621774"/>
                  </a:cubicBezTo>
                  <a:lnTo>
                    <a:pt x="620172" y="623823"/>
                  </a:lnTo>
                  <a:lnTo>
                    <a:pt x="625697" y="660432"/>
                  </a:lnTo>
                  <a:lnTo>
                    <a:pt x="650964" y="667794"/>
                  </a:lnTo>
                  <a:lnTo>
                    <a:pt x="665519" y="678715"/>
                  </a:lnTo>
                  <a:lnTo>
                    <a:pt x="886738" y="804150"/>
                  </a:lnTo>
                  <a:lnTo>
                    <a:pt x="888635" y="804360"/>
                  </a:lnTo>
                  <a:cubicBezTo>
                    <a:pt x="895730" y="808263"/>
                    <a:pt x="902080" y="813520"/>
                    <a:pt x="907266" y="819899"/>
                  </a:cubicBezTo>
                  <a:lnTo>
                    <a:pt x="907981" y="821267"/>
                  </a:lnTo>
                  <a:lnTo>
                    <a:pt x="910119" y="823124"/>
                  </a:lnTo>
                  <a:cubicBezTo>
                    <a:pt x="915125" y="829644"/>
                    <a:pt x="918771" y="837038"/>
                    <a:pt x="920928" y="844843"/>
                  </a:cubicBezTo>
                  <a:lnTo>
                    <a:pt x="921382" y="850704"/>
                  </a:lnTo>
                  <a:lnTo>
                    <a:pt x="994283" y="1101948"/>
                  </a:lnTo>
                  <a:cubicBezTo>
                    <a:pt x="1004022" y="1135514"/>
                    <a:pt x="984707" y="1170620"/>
                    <a:pt x="951141" y="1180359"/>
                  </a:cubicBezTo>
                  <a:cubicBezTo>
                    <a:pt x="917576" y="1190099"/>
                    <a:pt x="882470" y="1170783"/>
                    <a:pt x="872730" y="1137218"/>
                  </a:cubicBezTo>
                  <a:lnTo>
                    <a:pt x="804829" y="903201"/>
                  </a:lnTo>
                  <a:lnTo>
                    <a:pt x="763843" y="879962"/>
                  </a:lnTo>
                  <a:lnTo>
                    <a:pt x="829222" y="1123958"/>
                  </a:lnTo>
                  <a:cubicBezTo>
                    <a:pt x="834536" y="1143792"/>
                    <a:pt x="835579" y="1163765"/>
                    <a:pt x="832915" y="1182899"/>
                  </a:cubicBezTo>
                  <a:lnTo>
                    <a:pt x="832289" y="1184718"/>
                  </a:lnTo>
                  <a:lnTo>
                    <a:pt x="848078" y="1481099"/>
                  </a:lnTo>
                  <a:lnTo>
                    <a:pt x="1025498" y="1666221"/>
                  </a:lnTo>
                  <a:cubicBezTo>
                    <a:pt x="1049682" y="1691453"/>
                    <a:pt x="1048831" y="1731513"/>
                    <a:pt x="1023598" y="1755696"/>
                  </a:cubicBezTo>
                  <a:lnTo>
                    <a:pt x="1023598" y="1755695"/>
                  </a:lnTo>
                  <a:cubicBezTo>
                    <a:pt x="998366" y="1779878"/>
                    <a:pt x="958306" y="1779027"/>
                    <a:pt x="934123" y="1753795"/>
                  </a:cubicBezTo>
                  <a:lnTo>
                    <a:pt x="746960" y="1558509"/>
                  </a:lnTo>
                  <a:lnTo>
                    <a:pt x="742726" y="1551830"/>
                  </a:lnTo>
                  <a:lnTo>
                    <a:pt x="741476" y="1551389"/>
                  </a:lnTo>
                  <a:cubicBezTo>
                    <a:pt x="729190" y="1540346"/>
                    <a:pt x="721117" y="1524616"/>
                    <a:pt x="720169" y="1506817"/>
                  </a:cubicBezTo>
                  <a:lnTo>
                    <a:pt x="709525" y="1307013"/>
                  </a:lnTo>
                  <a:lnTo>
                    <a:pt x="665120" y="1309796"/>
                  </a:lnTo>
                  <a:lnTo>
                    <a:pt x="635101" y="1299466"/>
                  </a:lnTo>
                  <a:lnTo>
                    <a:pt x="559656" y="1455992"/>
                  </a:lnTo>
                  <a:lnTo>
                    <a:pt x="626019" y="1703668"/>
                  </a:lnTo>
                  <a:cubicBezTo>
                    <a:pt x="635065" y="1737427"/>
                    <a:pt x="615031" y="1772128"/>
                    <a:pt x="581272" y="1781173"/>
                  </a:cubicBezTo>
                  <a:lnTo>
                    <a:pt x="581272" y="1781172"/>
                  </a:lnTo>
                  <a:cubicBezTo>
                    <a:pt x="547513" y="1790218"/>
                    <a:pt x="512813" y="1770184"/>
                    <a:pt x="503767" y="1736424"/>
                  </a:cubicBezTo>
                  <a:lnTo>
                    <a:pt x="433758" y="1475148"/>
                  </a:lnTo>
                  <a:lnTo>
                    <a:pt x="433300" y="1467841"/>
                  </a:lnTo>
                  <a:lnTo>
                    <a:pt x="432382" y="1466268"/>
                  </a:lnTo>
                  <a:cubicBezTo>
                    <a:pt x="426932" y="1450674"/>
                    <a:pt x="427430" y="1433001"/>
                    <a:pt x="435169" y="1416945"/>
                  </a:cubicBezTo>
                  <a:lnTo>
                    <a:pt x="540976" y="1197429"/>
                  </a:lnTo>
                  <a:lnTo>
                    <a:pt x="466141" y="918144"/>
                  </a:lnTo>
                  <a:lnTo>
                    <a:pt x="383167" y="1016894"/>
                  </a:lnTo>
                  <a:lnTo>
                    <a:pt x="381413" y="1020152"/>
                  </a:lnTo>
                  <a:cubicBezTo>
                    <a:pt x="371154" y="1032684"/>
                    <a:pt x="356115" y="1041303"/>
                    <a:pt x="338726" y="1043037"/>
                  </a:cubicBezTo>
                  <a:lnTo>
                    <a:pt x="338592" y="1043051"/>
                  </a:lnTo>
                  <a:lnTo>
                    <a:pt x="335729" y="1044539"/>
                  </a:lnTo>
                  <a:lnTo>
                    <a:pt x="329884" y="1043919"/>
                  </a:lnTo>
                  <a:lnTo>
                    <a:pt x="69569" y="1069884"/>
                  </a:lnTo>
                  <a:cubicBezTo>
                    <a:pt x="34791" y="1073353"/>
                    <a:pt x="3786" y="1047972"/>
                    <a:pt x="317" y="1013194"/>
                  </a:cubicBezTo>
                  <a:cubicBezTo>
                    <a:pt x="-3152" y="978417"/>
                    <a:pt x="22229" y="947412"/>
                    <a:pt x="57007" y="943943"/>
                  </a:cubicBezTo>
                  <a:lnTo>
                    <a:pt x="299471" y="919760"/>
                  </a:lnTo>
                  <a:lnTo>
                    <a:pt x="455814" y="733689"/>
                  </a:lnTo>
                  <a:lnTo>
                    <a:pt x="459451" y="731799"/>
                  </a:lnTo>
                  <a:lnTo>
                    <a:pt x="460494" y="728768"/>
                  </a:lnTo>
                  <a:cubicBezTo>
                    <a:pt x="470009" y="712287"/>
                    <a:pt x="482668" y="697621"/>
                    <a:pt x="497906" y="685747"/>
                  </a:cubicBezTo>
                  <a:lnTo>
                    <a:pt x="531873" y="668875"/>
                  </a:lnTo>
                  <a:lnTo>
                    <a:pt x="538796" y="623011"/>
                  </a:lnTo>
                  <a:lnTo>
                    <a:pt x="528176" y="621774"/>
                  </a:lnTo>
                  <a:cubicBezTo>
                    <a:pt x="404284" y="592488"/>
                    <a:pt x="311087" y="465855"/>
                    <a:pt x="311087" y="314078"/>
                  </a:cubicBezTo>
                  <a:cubicBezTo>
                    <a:pt x="311087" y="140618"/>
                    <a:pt x="432813" y="0"/>
                    <a:pt x="58297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星: 12 pt 119">
              <a:extLst>
                <a:ext uri="{FF2B5EF4-FFF2-40B4-BE49-F238E27FC236}">
                  <a16:creationId xmlns:a16="http://schemas.microsoft.com/office/drawing/2014/main" id="{602D3247-1175-4E0C-B9AC-48C99BD0057A}"/>
                </a:ext>
              </a:extLst>
            </p:cNvPr>
            <p:cNvSpPr/>
            <p:nvPr/>
          </p:nvSpPr>
          <p:spPr>
            <a:xfrm>
              <a:off x="2520094" y="4253015"/>
              <a:ext cx="386056" cy="386056"/>
            </a:xfrm>
            <a:prstGeom prst="star12">
              <a:avLst/>
            </a:pr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9DE86A02-E0D8-4836-B35E-88A22B0518E4}"/>
              </a:ext>
            </a:extLst>
          </p:cNvPr>
          <p:cNvGrpSpPr/>
          <p:nvPr/>
        </p:nvGrpSpPr>
        <p:grpSpPr>
          <a:xfrm>
            <a:off x="3571515" y="4077032"/>
            <a:ext cx="2789361" cy="1938715"/>
            <a:chOff x="3571515" y="4077032"/>
            <a:chExt cx="2789361" cy="1938715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8E6E6B2-2ADB-430A-A572-25ACD49546F3}"/>
                </a:ext>
              </a:extLst>
            </p:cNvPr>
            <p:cNvGrpSpPr/>
            <p:nvPr/>
          </p:nvGrpSpPr>
          <p:grpSpPr>
            <a:xfrm>
              <a:off x="3571515" y="4077032"/>
              <a:ext cx="1652823" cy="1938715"/>
              <a:chOff x="7181456" y="4792891"/>
              <a:chExt cx="1902432" cy="2231499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78DECB13-A384-42A0-A685-532ACA26B942}"/>
                  </a:ext>
                </a:extLst>
              </p:cNvPr>
              <p:cNvSpPr/>
              <p:nvPr/>
            </p:nvSpPr>
            <p:spPr bwMode="auto">
              <a:xfrm flipH="1">
                <a:off x="806608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9118DDB9-A81D-4B16-BE92-7BFDC1420DE8}"/>
                  </a:ext>
                </a:extLst>
              </p:cNvPr>
              <p:cNvSpPr/>
              <p:nvPr/>
            </p:nvSpPr>
            <p:spPr bwMode="auto">
              <a:xfrm rot="20588486" flipH="1">
                <a:off x="801170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B2828778-272E-4991-A7DF-A738395C8224}"/>
                  </a:ext>
                </a:extLst>
              </p:cNvPr>
              <p:cNvSpPr/>
              <p:nvPr/>
            </p:nvSpPr>
            <p:spPr bwMode="auto">
              <a:xfrm rot="5052854" flipH="1">
                <a:off x="8337436" y="548352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A4CF893-1468-4A31-927A-DEAC5FD98409}"/>
                  </a:ext>
                </a:extLst>
              </p:cNvPr>
              <p:cNvSpPr/>
              <p:nvPr/>
            </p:nvSpPr>
            <p:spPr bwMode="auto">
              <a:xfrm rot="5400000">
                <a:off x="749882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A39E9FAA-5D66-4205-B043-7F810BF08795}"/>
                  </a:ext>
                </a:extLst>
              </p:cNvPr>
              <p:cNvGrpSpPr/>
              <p:nvPr/>
            </p:nvGrpSpPr>
            <p:grpSpPr>
              <a:xfrm flipH="1">
                <a:off x="782290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ACF492A7-3CB8-47CF-B31B-F537273AD734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AAB647D4-900A-4ABA-A62C-A2B68B196F6D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014A093C-E412-4D7B-8B48-6E89142F9F76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812433F-3000-4539-B322-8DAA3DA9B728}"/>
                  </a:ext>
                </a:extLst>
              </p:cNvPr>
              <p:cNvGrpSpPr/>
              <p:nvPr/>
            </p:nvGrpSpPr>
            <p:grpSpPr>
              <a:xfrm rot="20985756">
                <a:off x="789609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99147A37-6A1D-4C45-A6AC-65629F04EB26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2461437F-2875-4976-AB28-BB7FCDA2C200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A08AB61-B6BB-44C0-99FA-77F464A50492}"/>
                  </a:ext>
                </a:extLst>
              </p:cNvPr>
              <p:cNvSpPr/>
              <p:nvPr/>
            </p:nvSpPr>
            <p:spPr bwMode="auto">
              <a:xfrm rot="1041781" flipH="1">
                <a:off x="8142217" y="5271507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CA86E90-EDEC-4305-83C4-A4A23F3964DE}"/>
                  </a:ext>
                </a:extLst>
              </p:cNvPr>
              <p:cNvSpPr/>
              <p:nvPr/>
            </p:nvSpPr>
            <p:spPr bwMode="auto">
              <a:xfrm rot="10800000">
                <a:off x="8550856" y="5282306"/>
                <a:ext cx="218038" cy="449086"/>
              </a:xfrm>
              <a:custGeom>
                <a:avLst/>
                <a:gdLst>
                  <a:gd name="connsiteX0" fmla="*/ 27205 w 218038"/>
                  <a:gd name="connsiteY0" fmla="*/ 449086 h 449086"/>
                  <a:gd name="connsiteX1" fmla="*/ 0 w 218038"/>
                  <a:gd name="connsiteY1" fmla="*/ 443755 h 449086"/>
                  <a:gd name="connsiteX2" fmla="*/ 36220 w 218038"/>
                  <a:gd name="connsiteY2" fmla="*/ 258890 h 449086"/>
                  <a:gd name="connsiteX3" fmla="*/ 23176 w 218038"/>
                  <a:gd name="connsiteY3" fmla="*/ 258890 h 449086"/>
                  <a:gd name="connsiteX4" fmla="*/ 62965 w 218038"/>
                  <a:gd name="connsiteY4" fmla="*/ 0 h 449086"/>
                  <a:gd name="connsiteX5" fmla="*/ 178249 w 218038"/>
                  <a:gd name="connsiteY5" fmla="*/ 0 h 449086"/>
                  <a:gd name="connsiteX6" fmla="*/ 218038 w 218038"/>
                  <a:gd name="connsiteY6" fmla="*/ 258890 h 449086"/>
                  <a:gd name="connsiteX7" fmla="*/ 64470 w 218038"/>
                  <a:gd name="connsiteY7" fmla="*/ 258890 h 44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8038" h="449086">
                    <a:moveTo>
                      <a:pt x="27205" y="449086"/>
                    </a:moveTo>
                    <a:lnTo>
                      <a:pt x="0" y="443755"/>
                    </a:lnTo>
                    <a:lnTo>
                      <a:pt x="36220" y="258890"/>
                    </a:lnTo>
                    <a:lnTo>
                      <a:pt x="23176" y="258890"/>
                    </a:lnTo>
                    <a:lnTo>
                      <a:pt x="62965" y="0"/>
                    </a:lnTo>
                    <a:lnTo>
                      <a:pt x="178249" y="0"/>
                    </a:lnTo>
                    <a:lnTo>
                      <a:pt x="218038" y="258890"/>
                    </a:lnTo>
                    <a:lnTo>
                      <a:pt x="64470" y="2588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F4BA5DA-8622-415C-9631-7C7385079384}"/>
                  </a:ext>
                </a:extLst>
              </p:cNvPr>
              <p:cNvSpPr/>
              <p:nvPr/>
            </p:nvSpPr>
            <p:spPr bwMode="auto">
              <a:xfrm rot="18000000">
                <a:off x="8459131" y="5194729"/>
                <a:ext cx="254963" cy="105284"/>
              </a:xfrm>
              <a:custGeom>
                <a:avLst/>
                <a:gdLst>
                  <a:gd name="connsiteX0" fmla="*/ 299853 w 322219"/>
                  <a:gd name="connsiteY0" fmla="*/ 23690 h 133057"/>
                  <a:gd name="connsiteX1" fmla="*/ 294576 w 322219"/>
                  <a:gd name="connsiteY1" fmla="*/ 18412 h 133057"/>
                  <a:gd name="connsiteX2" fmla="*/ 34283 w 322219"/>
                  <a:gd name="connsiteY2" fmla="*/ 18413 h 133057"/>
                  <a:gd name="connsiteX3" fmla="*/ 29006 w 322219"/>
                  <a:gd name="connsiteY3" fmla="*/ 23689 h 133057"/>
                  <a:gd name="connsiteX4" fmla="*/ 29006 w 322219"/>
                  <a:gd name="connsiteY4" fmla="*/ 99049 h 133057"/>
                  <a:gd name="connsiteX5" fmla="*/ 34283 w 322219"/>
                  <a:gd name="connsiteY5" fmla="*/ 104326 h 133057"/>
                  <a:gd name="connsiteX6" fmla="*/ 294576 w 322219"/>
                  <a:gd name="connsiteY6" fmla="*/ 104326 h 133057"/>
                  <a:gd name="connsiteX7" fmla="*/ 299853 w 322219"/>
                  <a:gd name="connsiteY7" fmla="*/ 99049 h 133057"/>
                  <a:gd name="connsiteX8" fmla="*/ 322219 w 322219"/>
                  <a:gd name="connsiteY8" fmla="*/ 8172 h 133057"/>
                  <a:gd name="connsiteX9" fmla="*/ 322219 w 322219"/>
                  <a:gd name="connsiteY9" fmla="*/ 124885 h 133057"/>
                  <a:gd name="connsiteX10" fmla="*/ 314047 w 322219"/>
                  <a:gd name="connsiteY10" fmla="*/ 133057 h 133057"/>
                  <a:gd name="connsiteX11" fmla="*/ 8172 w 322219"/>
                  <a:gd name="connsiteY11" fmla="*/ 133057 h 133057"/>
                  <a:gd name="connsiteX12" fmla="*/ 0 w 322219"/>
                  <a:gd name="connsiteY12" fmla="*/ 124885 h 133057"/>
                  <a:gd name="connsiteX13" fmla="*/ 0 w 322219"/>
                  <a:gd name="connsiteY13" fmla="*/ 8172 h 133057"/>
                  <a:gd name="connsiteX14" fmla="*/ 8172 w 322219"/>
                  <a:gd name="connsiteY14" fmla="*/ 0 h 133057"/>
                  <a:gd name="connsiteX15" fmla="*/ 314047 w 322219"/>
                  <a:gd name="connsiteY15" fmla="*/ 0 h 133057"/>
                  <a:gd name="connsiteX16" fmla="*/ 322219 w 322219"/>
                  <a:gd name="connsiteY16" fmla="*/ 8172 h 13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219" h="133057">
                    <a:moveTo>
                      <a:pt x="299853" y="23690"/>
                    </a:moveTo>
                    <a:cubicBezTo>
                      <a:pt x="299853" y="20775"/>
                      <a:pt x="297490" y="18412"/>
                      <a:pt x="294576" y="18412"/>
                    </a:cubicBezTo>
                    <a:lnTo>
                      <a:pt x="34283" y="18413"/>
                    </a:lnTo>
                    <a:cubicBezTo>
                      <a:pt x="31369" y="18413"/>
                      <a:pt x="29006" y="20776"/>
                      <a:pt x="29006" y="23689"/>
                    </a:cubicBezTo>
                    <a:lnTo>
                      <a:pt x="29006" y="99049"/>
                    </a:lnTo>
                    <a:cubicBezTo>
                      <a:pt x="29006" y="101963"/>
                      <a:pt x="31369" y="104326"/>
                      <a:pt x="34283" y="104326"/>
                    </a:cubicBezTo>
                    <a:lnTo>
                      <a:pt x="294576" y="104326"/>
                    </a:lnTo>
                    <a:cubicBezTo>
                      <a:pt x="297490" y="104326"/>
                      <a:pt x="299853" y="101962"/>
                      <a:pt x="299853" y="99049"/>
                    </a:cubicBezTo>
                    <a:close/>
                    <a:moveTo>
                      <a:pt x="322219" y="8172"/>
                    </a:moveTo>
                    <a:lnTo>
                      <a:pt x="322219" y="124885"/>
                    </a:lnTo>
                    <a:cubicBezTo>
                      <a:pt x="322219" y="129398"/>
                      <a:pt x="318560" y="133057"/>
                      <a:pt x="314047" y="133057"/>
                    </a:cubicBezTo>
                    <a:lnTo>
                      <a:pt x="8172" y="133057"/>
                    </a:lnTo>
                    <a:cubicBezTo>
                      <a:pt x="3659" y="133057"/>
                      <a:pt x="0" y="129398"/>
                      <a:pt x="0" y="124885"/>
                    </a:cubicBezTo>
                    <a:lnTo>
                      <a:pt x="0" y="8172"/>
                    </a:lnTo>
                    <a:cubicBezTo>
                      <a:pt x="0" y="3659"/>
                      <a:pt x="3659" y="0"/>
                      <a:pt x="8172" y="0"/>
                    </a:cubicBezTo>
                    <a:lnTo>
                      <a:pt x="314047" y="0"/>
                    </a:lnTo>
                    <a:cubicBezTo>
                      <a:pt x="318560" y="0"/>
                      <a:pt x="322219" y="3659"/>
                      <a:pt x="322219" y="81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1F8B1D42-C403-4CB3-8880-56C41E5C540A}"/>
                </a:ext>
              </a:extLst>
            </p:cNvPr>
            <p:cNvSpPr/>
            <p:nvPr/>
          </p:nvSpPr>
          <p:spPr bwMode="auto">
            <a:xfrm>
              <a:off x="5400678" y="4364157"/>
              <a:ext cx="960198" cy="1641623"/>
            </a:xfrm>
            <a:custGeom>
              <a:avLst/>
              <a:gdLst>
                <a:gd name="connsiteX0" fmla="*/ 582970 w 1043093"/>
                <a:gd name="connsiteY0" fmla="*/ 0 h 1783344"/>
                <a:gd name="connsiteX1" fmla="*/ 854853 w 1043093"/>
                <a:gd name="connsiteY1" fmla="*/ 314078 h 1783344"/>
                <a:gd name="connsiteX2" fmla="*/ 637764 w 1043093"/>
                <a:gd name="connsiteY2" fmla="*/ 621774 h 1783344"/>
                <a:gd name="connsiteX3" fmla="*/ 620172 w 1043093"/>
                <a:gd name="connsiteY3" fmla="*/ 623823 h 1783344"/>
                <a:gd name="connsiteX4" fmla="*/ 625697 w 1043093"/>
                <a:gd name="connsiteY4" fmla="*/ 660432 h 1783344"/>
                <a:gd name="connsiteX5" fmla="*/ 650964 w 1043093"/>
                <a:gd name="connsiteY5" fmla="*/ 667794 h 1783344"/>
                <a:gd name="connsiteX6" fmla="*/ 665519 w 1043093"/>
                <a:gd name="connsiteY6" fmla="*/ 678715 h 1783344"/>
                <a:gd name="connsiteX7" fmla="*/ 886738 w 1043093"/>
                <a:gd name="connsiteY7" fmla="*/ 804150 h 1783344"/>
                <a:gd name="connsiteX8" fmla="*/ 888635 w 1043093"/>
                <a:gd name="connsiteY8" fmla="*/ 804360 h 1783344"/>
                <a:gd name="connsiteX9" fmla="*/ 907266 w 1043093"/>
                <a:gd name="connsiteY9" fmla="*/ 819899 h 1783344"/>
                <a:gd name="connsiteX10" fmla="*/ 907981 w 1043093"/>
                <a:gd name="connsiteY10" fmla="*/ 821267 h 1783344"/>
                <a:gd name="connsiteX11" fmla="*/ 910119 w 1043093"/>
                <a:gd name="connsiteY11" fmla="*/ 823124 h 1783344"/>
                <a:gd name="connsiteX12" fmla="*/ 920928 w 1043093"/>
                <a:gd name="connsiteY12" fmla="*/ 844843 h 1783344"/>
                <a:gd name="connsiteX13" fmla="*/ 921382 w 1043093"/>
                <a:gd name="connsiteY13" fmla="*/ 850704 h 1783344"/>
                <a:gd name="connsiteX14" fmla="*/ 994283 w 1043093"/>
                <a:gd name="connsiteY14" fmla="*/ 1101948 h 1783344"/>
                <a:gd name="connsiteX15" fmla="*/ 951141 w 1043093"/>
                <a:gd name="connsiteY15" fmla="*/ 1180359 h 1783344"/>
                <a:gd name="connsiteX16" fmla="*/ 872730 w 1043093"/>
                <a:gd name="connsiteY16" fmla="*/ 1137218 h 1783344"/>
                <a:gd name="connsiteX17" fmla="*/ 804829 w 1043093"/>
                <a:gd name="connsiteY17" fmla="*/ 903201 h 1783344"/>
                <a:gd name="connsiteX18" fmla="*/ 763843 w 1043093"/>
                <a:gd name="connsiteY18" fmla="*/ 879962 h 1783344"/>
                <a:gd name="connsiteX19" fmla="*/ 829222 w 1043093"/>
                <a:gd name="connsiteY19" fmla="*/ 1123958 h 1783344"/>
                <a:gd name="connsiteX20" fmla="*/ 832915 w 1043093"/>
                <a:gd name="connsiteY20" fmla="*/ 1182899 h 1783344"/>
                <a:gd name="connsiteX21" fmla="*/ 832289 w 1043093"/>
                <a:gd name="connsiteY21" fmla="*/ 1184718 h 1783344"/>
                <a:gd name="connsiteX22" fmla="*/ 848078 w 1043093"/>
                <a:gd name="connsiteY22" fmla="*/ 1481099 h 1783344"/>
                <a:gd name="connsiteX23" fmla="*/ 1025498 w 1043093"/>
                <a:gd name="connsiteY23" fmla="*/ 1666221 h 1783344"/>
                <a:gd name="connsiteX24" fmla="*/ 1023598 w 1043093"/>
                <a:gd name="connsiteY24" fmla="*/ 1755696 h 1783344"/>
                <a:gd name="connsiteX25" fmla="*/ 1023598 w 1043093"/>
                <a:gd name="connsiteY25" fmla="*/ 1755695 h 1783344"/>
                <a:gd name="connsiteX26" fmla="*/ 934123 w 1043093"/>
                <a:gd name="connsiteY26" fmla="*/ 1753795 h 1783344"/>
                <a:gd name="connsiteX27" fmla="*/ 746960 w 1043093"/>
                <a:gd name="connsiteY27" fmla="*/ 1558509 h 1783344"/>
                <a:gd name="connsiteX28" fmla="*/ 742726 w 1043093"/>
                <a:gd name="connsiteY28" fmla="*/ 1551830 h 1783344"/>
                <a:gd name="connsiteX29" fmla="*/ 741476 w 1043093"/>
                <a:gd name="connsiteY29" fmla="*/ 1551389 h 1783344"/>
                <a:gd name="connsiteX30" fmla="*/ 720169 w 1043093"/>
                <a:gd name="connsiteY30" fmla="*/ 1506817 h 1783344"/>
                <a:gd name="connsiteX31" fmla="*/ 709525 w 1043093"/>
                <a:gd name="connsiteY31" fmla="*/ 1307013 h 1783344"/>
                <a:gd name="connsiteX32" fmla="*/ 665120 w 1043093"/>
                <a:gd name="connsiteY32" fmla="*/ 1309796 h 1783344"/>
                <a:gd name="connsiteX33" fmla="*/ 635101 w 1043093"/>
                <a:gd name="connsiteY33" fmla="*/ 1299466 h 1783344"/>
                <a:gd name="connsiteX34" fmla="*/ 559656 w 1043093"/>
                <a:gd name="connsiteY34" fmla="*/ 1455992 h 1783344"/>
                <a:gd name="connsiteX35" fmla="*/ 626019 w 1043093"/>
                <a:gd name="connsiteY35" fmla="*/ 1703668 h 1783344"/>
                <a:gd name="connsiteX36" fmla="*/ 581272 w 1043093"/>
                <a:gd name="connsiteY36" fmla="*/ 1781173 h 1783344"/>
                <a:gd name="connsiteX37" fmla="*/ 581272 w 1043093"/>
                <a:gd name="connsiteY37" fmla="*/ 1781172 h 1783344"/>
                <a:gd name="connsiteX38" fmla="*/ 503767 w 1043093"/>
                <a:gd name="connsiteY38" fmla="*/ 1736424 h 1783344"/>
                <a:gd name="connsiteX39" fmla="*/ 433758 w 1043093"/>
                <a:gd name="connsiteY39" fmla="*/ 1475148 h 1783344"/>
                <a:gd name="connsiteX40" fmla="*/ 433300 w 1043093"/>
                <a:gd name="connsiteY40" fmla="*/ 1467841 h 1783344"/>
                <a:gd name="connsiteX41" fmla="*/ 432382 w 1043093"/>
                <a:gd name="connsiteY41" fmla="*/ 1466268 h 1783344"/>
                <a:gd name="connsiteX42" fmla="*/ 435169 w 1043093"/>
                <a:gd name="connsiteY42" fmla="*/ 1416945 h 1783344"/>
                <a:gd name="connsiteX43" fmla="*/ 540976 w 1043093"/>
                <a:gd name="connsiteY43" fmla="*/ 1197429 h 1783344"/>
                <a:gd name="connsiteX44" fmla="*/ 466141 w 1043093"/>
                <a:gd name="connsiteY44" fmla="*/ 918144 h 1783344"/>
                <a:gd name="connsiteX45" fmla="*/ 383167 w 1043093"/>
                <a:gd name="connsiteY45" fmla="*/ 1016894 h 1783344"/>
                <a:gd name="connsiteX46" fmla="*/ 381413 w 1043093"/>
                <a:gd name="connsiteY46" fmla="*/ 1020152 h 1783344"/>
                <a:gd name="connsiteX47" fmla="*/ 338726 w 1043093"/>
                <a:gd name="connsiteY47" fmla="*/ 1043037 h 1783344"/>
                <a:gd name="connsiteX48" fmla="*/ 338592 w 1043093"/>
                <a:gd name="connsiteY48" fmla="*/ 1043051 h 1783344"/>
                <a:gd name="connsiteX49" fmla="*/ 335729 w 1043093"/>
                <a:gd name="connsiteY49" fmla="*/ 1044539 h 1783344"/>
                <a:gd name="connsiteX50" fmla="*/ 329884 w 1043093"/>
                <a:gd name="connsiteY50" fmla="*/ 1043919 h 1783344"/>
                <a:gd name="connsiteX51" fmla="*/ 69569 w 1043093"/>
                <a:gd name="connsiteY51" fmla="*/ 1069884 h 1783344"/>
                <a:gd name="connsiteX52" fmla="*/ 317 w 1043093"/>
                <a:gd name="connsiteY52" fmla="*/ 1013194 h 1783344"/>
                <a:gd name="connsiteX53" fmla="*/ 57007 w 1043093"/>
                <a:gd name="connsiteY53" fmla="*/ 943943 h 1783344"/>
                <a:gd name="connsiteX54" fmla="*/ 299471 w 1043093"/>
                <a:gd name="connsiteY54" fmla="*/ 919760 h 1783344"/>
                <a:gd name="connsiteX55" fmla="*/ 455814 w 1043093"/>
                <a:gd name="connsiteY55" fmla="*/ 733689 h 1783344"/>
                <a:gd name="connsiteX56" fmla="*/ 459451 w 1043093"/>
                <a:gd name="connsiteY56" fmla="*/ 731799 h 1783344"/>
                <a:gd name="connsiteX57" fmla="*/ 460494 w 1043093"/>
                <a:gd name="connsiteY57" fmla="*/ 728768 h 1783344"/>
                <a:gd name="connsiteX58" fmla="*/ 497906 w 1043093"/>
                <a:gd name="connsiteY58" fmla="*/ 685747 h 1783344"/>
                <a:gd name="connsiteX59" fmla="*/ 531873 w 1043093"/>
                <a:gd name="connsiteY59" fmla="*/ 668875 h 1783344"/>
                <a:gd name="connsiteX60" fmla="*/ 538796 w 1043093"/>
                <a:gd name="connsiteY60" fmla="*/ 623011 h 1783344"/>
                <a:gd name="connsiteX61" fmla="*/ 528176 w 1043093"/>
                <a:gd name="connsiteY61" fmla="*/ 621774 h 1783344"/>
                <a:gd name="connsiteX62" fmla="*/ 311087 w 1043093"/>
                <a:gd name="connsiteY62" fmla="*/ 314078 h 1783344"/>
                <a:gd name="connsiteX63" fmla="*/ 582970 w 1043093"/>
                <a:gd name="connsiteY63" fmla="*/ 0 h 17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043093" h="1783344">
                  <a:moveTo>
                    <a:pt x="582970" y="0"/>
                  </a:moveTo>
                  <a:cubicBezTo>
                    <a:pt x="733127" y="0"/>
                    <a:pt x="854853" y="140618"/>
                    <a:pt x="854853" y="314078"/>
                  </a:cubicBezTo>
                  <a:cubicBezTo>
                    <a:pt x="854853" y="465855"/>
                    <a:pt x="761656" y="592488"/>
                    <a:pt x="637764" y="621774"/>
                  </a:cubicBezTo>
                  <a:lnTo>
                    <a:pt x="620172" y="623823"/>
                  </a:lnTo>
                  <a:lnTo>
                    <a:pt x="625697" y="660432"/>
                  </a:lnTo>
                  <a:lnTo>
                    <a:pt x="650964" y="667794"/>
                  </a:lnTo>
                  <a:lnTo>
                    <a:pt x="665519" y="678715"/>
                  </a:lnTo>
                  <a:lnTo>
                    <a:pt x="886738" y="804150"/>
                  </a:lnTo>
                  <a:lnTo>
                    <a:pt x="888635" y="804360"/>
                  </a:lnTo>
                  <a:cubicBezTo>
                    <a:pt x="895730" y="808263"/>
                    <a:pt x="902080" y="813520"/>
                    <a:pt x="907266" y="819899"/>
                  </a:cubicBezTo>
                  <a:lnTo>
                    <a:pt x="907981" y="821267"/>
                  </a:lnTo>
                  <a:lnTo>
                    <a:pt x="910119" y="823124"/>
                  </a:lnTo>
                  <a:cubicBezTo>
                    <a:pt x="915125" y="829644"/>
                    <a:pt x="918771" y="837038"/>
                    <a:pt x="920928" y="844843"/>
                  </a:cubicBezTo>
                  <a:lnTo>
                    <a:pt x="921382" y="850704"/>
                  </a:lnTo>
                  <a:lnTo>
                    <a:pt x="994283" y="1101948"/>
                  </a:lnTo>
                  <a:cubicBezTo>
                    <a:pt x="1004022" y="1135514"/>
                    <a:pt x="984707" y="1170620"/>
                    <a:pt x="951141" y="1180359"/>
                  </a:cubicBezTo>
                  <a:cubicBezTo>
                    <a:pt x="917576" y="1190099"/>
                    <a:pt x="882470" y="1170783"/>
                    <a:pt x="872730" y="1137218"/>
                  </a:cubicBezTo>
                  <a:lnTo>
                    <a:pt x="804829" y="903201"/>
                  </a:lnTo>
                  <a:lnTo>
                    <a:pt x="763843" y="879962"/>
                  </a:lnTo>
                  <a:lnTo>
                    <a:pt x="829222" y="1123958"/>
                  </a:lnTo>
                  <a:cubicBezTo>
                    <a:pt x="834536" y="1143792"/>
                    <a:pt x="835579" y="1163765"/>
                    <a:pt x="832915" y="1182899"/>
                  </a:cubicBezTo>
                  <a:lnTo>
                    <a:pt x="832289" y="1184718"/>
                  </a:lnTo>
                  <a:lnTo>
                    <a:pt x="848078" y="1481099"/>
                  </a:lnTo>
                  <a:lnTo>
                    <a:pt x="1025498" y="1666221"/>
                  </a:lnTo>
                  <a:cubicBezTo>
                    <a:pt x="1049682" y="1691453"/>
                    <a:pt x="1048831" y="1731513"/>
                    <a:pt x="1023598" y="1755696"/>
                  </a:cubicBezTo>
                  <a:lnTo>
                    <a:pt x="1023598" y="1755695"/>
                  </a:lnTo>
                  <a:cubicBezTo>
                    <a:pt x="998366" y="1779878"/>
                    <a:pt x="958306" y="1779027"/>
                    <a:pt x="934123" y="1753795"/>
                  </a:cubicBezTo>
                  <a:lnTo>
                    <a:pt x="746960" y="1558509"/>
                  </a:lnTo>
                  <a:lnTo>
                    <a:pt x="742726" y="1551830"/>
                  </a:lnTo>
                  <a:lnTo>
                    <a:pt x="741476" y="1551389"/>
                  </a:lnTo>
                  <a:cubicBezTo>
                    <a:pt x="729190" y="1540346"/>
                    <a:pt x="721117" y="1524616"/>
                    <a:pt x="720169" y="1506817"/>
                  </a:cubicBezTo>
                  <a:lnTo>
                    <a:pt x="709525" y="1307013"/>
                  </a:lnTo>
                  <a:lnTo>
                    <a:pt x="665120" y="1309796"/>
                  </a:lnTo>
                  <a:lnTo>
                    <a:pt x="635101" y="1299466"/>
                  </a:lnTo>
                  <a:lnTo>
                    <a:pt x="559656" y="1455992"/>
                  </a:lnTo>
                  <a:lnTo>
                    <a:pt x="626019" y="1703668"/>
                  </a:lnTo>
                  <a:cubicBezTo>
                    <a:pt x="635065" y="1737427"/>
                    <a:pt x="615031" y="1772128"/>
                    <a:pt x="581272" y="1781173"/>
                  </a:cubicBezTo>
                  <a:lnTo>
                    <a:pt x="581272" y="1781172"/>
                  </a:lnTo>
                  <a:cubicBezTo>
                    <a:pt x="547513" y="1790218"/>
                    <a:pt x="512813" y="1770184"/>
                    <a:pt x="503767" y="1736424"/>
                  </a:cubicBezTo>
                  <a:lnTo>
                    <a:pt x="433758" y="1475148"/>
                  </a:lnTo>
                  <a:lnTo>
                    <a:pt x="433300" y="1467841"/>
                  </a:lnTo>
                  <a:lnTo>
                    <a:pt x="432382" y="1466268"/>
                  </a:lnTo>
                  <a:cubicBezTo>
                    <a:pt x="426932" y="1450674"/>
                    <a:pt x="427430" y="1433001"/>
                    <a:pt x="435169" y="1416945"/>
                  </a:cubicBezTo>
                  <a:lnTo>
                    <a:pt x="540976" y="1197429"/>
                  </a:lnTo>
                  <a:lnTo>
                    <a:pt x="466141" y="918144"/>
                  </a:lnTo>
                  <a:lnTo>
                    <a:pt x="383167" y="1016894"/>
                  </a:lnTo>
                  <a:lnTo>
                    <a:pt x="381413" y="1020152"/>
                  </a:lnTo>
                  <a:cubicBezTo>
                    <a:pt x="371154" y="1032684"/>
                    <a:pt x="356115" y="1041303"/>
                    <a:pt x="338726" y="1043037"/>
                  </a:cubicBezTo>
                  <a:lnTo>
                    <a:pt x="338592" y="1043051"/>
                  </a:lnTo>
                  <a:lnTo>
                    <a:pt x="335729" y="1044539"/>
                  </a:lnTo>
                  <a:lnTo>
                    <a:pt x="329884" y="1043919"/>
                  </a:lnTo>
                  <a:lnTo>
                    <a:pt x="69569" y="1069884"/>
                  </a:lnTo>
                  <a:cubicBezTo>
                    <a:pt x="34791" y="1073353"/>
                    <a:pt x="3786" y="1047972"/>
                    <a:pt x="317" y="1013194"/>
                  </a:cubicBezTo>
                  <a:cubicBezTo>
                    <a:pt x="-3152" y="978417"/>
                    <a:pt x="22229" y="947412"/>
                    <a:pt x="57007" y="943943"/>
                  </a:cubicBezTo>
                  <a:lnTo>
                    <a:pt x="299471" y="919760"/>
                  </a:lnTo>
                  <a:lnTo>
                    <a:pt x="455814" y="733689"/>
                  </a:lnTo>
                  <a:lnTo>
                    <a:pt x="459451" y="731799"/>
                  </a:lnTo>
                  <a:lnTo>
                    <a:pt x="460494" y="728768"/>
                  </a:lnTo>
                  <a:cubicBezTo>
                    <a:pt x="470009" y="712287"/>
                    <a:pt x="482668" y="697621"/>
                    <a:pt x="497906" y="685747"/>
                  </a:cubicBezTo>
                  <a:lnTo>
                    <a:pt x="531873" y="668875"/>
                  </a:lnTo>
                  <a:lnTo>
                    <a:pt x="538796" y="623011"/>
                  </a:lnTo>
                  <a:lnTo>
                    <a:pt x="528176" y="621774"/>
                  </a:lnTo>
                  <a:cubicBezTo>
                    <a:pt x="404284" y="592488"/>
                    <a:pt x="311087" y="465855"/>
                    <a:pt x="311087" y="314078"/>
                  </a:cubicBezTo>
                  <a:cubicBezTo>
                    <a:pt x="311087" y="140618"/>
                    <a:pt x="432813" y="0"/>
                    <a:pt x="58297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星: 12 pt 120">
              <a:extLst>
                <a:ext uri="{FF2B5EF4-FFF2-40B4-BE49-F238E27FC236}">
                  <a16:creationId xmlns:a16="http://schemas.microsoft.com/office/drawing/2014/main" id="{61CA90DA-5FE0-4B8E-965F-86A4A1CA5C24}"/>
                </a:ext>
              </a:extLst>
            </p:cNvPr>
            <p:cNvSpPr/>
            <p:nvPr/>
          </p:nvSpPr>
          <p:spPr>
            <a:xfrm>
              <a:off x="5537614" y="4253015"/>
              <a:ext cx="386056" cy="386056"/>
            </a:xfrm>
            <a:prstGeom prst="star12">
              <a:avLst/>
            </a:pr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96463C06-8728-4E95-8C73-41EA72CCB815}"/>
              </a:ext>
            </a:extLst>
          </p:cNvPr>
          <p:cNvGrpSpPr/>
          <p:nvPr/>
        </p:nvGrpSpPr>
        <p:grpSpPr>
          <a:xfrm>
            <a:off x="6685387" y="3859643"/>
            <a:ext cx="2406856" cy="2599939"/>
            <a:chOff x="6685386" y="3619153"/>
            <a:chExt cx="2629487" cy="2840430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67026D52-BDCF-4884-8EA7-4E683A184D88}"/>
                </a:ext>
              </a:extLst>
            </p:cNvPr>
            <p:cNvGrpSpPr/>
            <p:nvPr/>
          </p:nvGrpSpPr>
          <p:grpSpPr>
            <a:xfrm>
              <a:off x="6685386" y="3619153"/>
              <a:ext cx="2629487" cy="2840430"/>
              <a:chOff x="6685386" y="3619153"/>
              <a:chExt cx="2629487" cy="2840430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5C41ADC8-5224-4832-B450-43302FB14BB1}"/>
                  </a:ext>
                </a:extLst>
              </p:cNvPr>
              <p:cNvGrpSpPr/>
              <p:nvPr/>
            </p:nvGrpSpPr>
            <p:grpSpPr>
              <a:xfrm>
                <a:off x="7571073" y="4414154"/>
                <a:ext cx="1743800" cy="2045429"/>
                <a:chOff x="9177896" y="4792891"/>
                <a:chExt cx="1902432" cy="2231499"/>
              </a:xfrm>
            </p:grpSpPr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98E65576-A1AE-4633-B84F-F2CBF0C27AEB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5DB4E7E7-8900-4A38-A7CE-25EA4FCC6D0E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B1DB348A-29AD-4D0F-9B72-8F7B86830CEC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321EE0B5-063A-4D63-8411-1825F9679944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413FFDA1-1ADD-45FE-A08C-EF7E9637A77C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EDEDE41A-F464-4BC2-9750-B2B67DEB11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四角形: 角を丸くする 46">
                    <a:extLst>
                      <a:ext uri="{FF2B5EF4-FFF2-40B4-BE49-F238E27FC236}">
                        <a16:creationId xmlns:a16="http://schemas.microsoft.com/office/drawing/2014/main" id="{60D568E5-78DE-40B1-A1F8-4D6ADF17E0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台形 47">
                    <a:extLst>
                      <a:ext uri="{FF2B5EF4-FFF2-40B4-BE49-F238E27FC236}">
                        <a16:creationId xmlns:a16="http://schemas.microsoft.com/office/drawing/2014/main" id="{AAB3A87C-D7C9-4BCD-B3B3-4CE089A694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2D2E6CC8-324B-4F93-B8F6-F7F2885ECAC2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44" name="四角形: 角を丸くする 43">
                    <a:extLst>
                      <a:ext uri="{FF2B5EF4-FFF2-40B4-BE49-F238E27FC236}">
                        <a16:creationId xmlns:a16="http://schemas.microsoft.com/office/drawing/2014/main" id="{7E6DA996-31E7-476D-A4C0-F9D3815FC391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四角形: 角を丸くする 44">
                    <a:extLst>
                      <a:ext uri="{FF2B5EF4-FFF2-40B4-BE49-F238E27FC236}">
                        <a16:creationId xmlns:a16="http://schemas.microsoft.com/office/drawing/2014/main" id="{9B31920A-B481-434D-8AC3-8F6D61BC0360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4AF91C54-DDEB-462F-AE90-16F8DA83954B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9680916" y="5137139"/>
                  <a:ext cx="141202" cy="7274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52E40BB9-CADB-4FC8-8B4F-A3D56D3F2596}"/>
                  </a:ext>
                </a:extLst>
              </p:cNvPr>
              <p:cNvGrpSpPr/>
              <p:nvPr/>
            </p:nvGrpSpPr>
            <p:grpSpPr>
              <a:xfrm>
                <a:off x="7510228" y="4498338"/>
                <a:ext cx="394547" cy="518699"/>
                <a:chOff x="7724634" y="4345189"/>
                <a:chExt cx="394547" cy="518699"/>
              </a:xfrm>
            </p:grpSpPr>
            <p:sp>
              <p:nvSpPr>
                <p:cNvPr id="123" name="フローチャート: 処理 122">
                  <a:extLst>
                    <a:ext uri="{FF2B5EF4-FFF2-40B4-BE49-F238E27FC236}">
                      <a16:creationId xmlns:a16="http://schemas.microsoft.com/office/drawing/2014/main" id="{34B9B2D4-CD35-4216-9AA5-5F4076A13929}"/>
                    </a:ext>
                  </a:extLst>
                </p:cNvPr>
                <p:cNvSpPr/>
                <p:nvPr/>
              </p:nvSpPr>
              <p:spPr bwMode="auto">
                <a:xfrm rot="13748083">
                  <a:off x="7494697" y="4575126"/>
                  <a:ext cx="518699" cy="58825"/>
                </a:xfrm>
                <a:prstGeom prst="flowChartProcess">
                  <a:avLst/>
                </a:prstGeom>
                <a:solidFill>
                  <a:schemeClr val="accent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アーチ 123">
                  <a:extLst>
                    <a:ext uri="{FF2B5EF4-FFF2-40B4-BE49-F238E27FC236}">
                      <a16:creationId xmlns:a16="http://schemas.microsoft.com/office/drawing/2014/main" id="{60F47105-5723-4F49-8B91-4974AF6F66DF}"/>
                    </a:ext>
                  </a:extLst>
                </p:cNvPr>
                <p:cNvSpPr/>
                <p:nvPr/>
              </p:nvSpPr>
              <p:spPr bwMode="auto">
                <a:xfrm rot="5648083">
                  <a:off x="7861036" y="4603882"/>
                  <a:ext cx="258145" cy="258145"/>
                </a:xfrm>
                <a:prstGeom prst="blockArc">
                  <a:avLst>
                    <a:gd name="adj1" fmla="val 10800000"/>
                    <a:gd name="adj2" fmla="val 2964582"/>
                    <a:gd name="adj3" fmla="val 27463"/>
                  </a:avLst>
                </a:prstGeom>
                <a:solidFill>
                  <a:schemeClr val="accent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80794EE-9614-49BD-A817-55F5D70CD3BE}"/>
                  </a:ext>
                </a:extLst>
              </p:cNvPr>
              <p:cNvSpPr/>
              <p:nvPr/>
            </p:nvSpPr>
            <p:spPr>
              <a:xfrm rot="8100000">
                <a:off x="6685386" y="3619153"/>
                <a:ext cx="609218" cy="1127352"/>
              </a:xfrm>
              <a:custGeom>
                <a:avLst/>
                <a:gdLst>
                  <a:gd name="connsiteX0" fmla="*/ 223726 w 510789"/>
                  <a:gd name="connsiteY0" fmla="*/ 0 h 1015554"/>
                  <a:gd name="connsiteX1" fmla="*/ 287064 w 510789"/>
                  <a:gd name="connsiteY1" fmla="*/ 0 h 1015554"/>
                  <a:gd name="connsiteX2" fmla="*/ 510789 w 510789"/>
                  <a:gd name="connsiteY2" fmla="*/ 869867 h 1015554"/>
                  <a:gd name="connsiteX3" fmla="*/ 424493 w 510789"/>
                  <a:gd name="connsiteY3" fmla="*/ 869867 h 1015554"/>
                  <a:gd name="connsiteX4" fmla="*/ 434750 w 510789"/>
                  <a:gd name="connsiteY4" fmla="*/ 926654 h 1015554"/>
                  <a:gd name="connsiteX5" fmla="*/ 357986 w 510789"/>
                  <a:gd name="connsiteY5" fmla="*/ 926654 h 1015554"/>
                  <a:gd name="connsiteX6" fmla="*/ 368074 w 510789"/>
                  <a:gd name="connsiteY6" fmla="*/ 1015554 h 1015554"/>
                  <a:gd name="connsiteX7" fmla="*/ 142716 w 510789"/>
                  <a:gd name="connsiteY7" fmla="*/ 1015554 h 1015554"/>
                  <a:gd name="connsiteX8" fmla="*/ 152804 w 510789"/>
                  <a:gd name="connsiteY8" fmla="*/ 926654 h 1015554"/>
                  <a:gd name="connsiteX9" fmla="*/ 76040 w 510789"/>
                  <a:gd name="connsiteY9" fmla="*/ 926654 h 1015554"/>
                  <a:gd name="connsiteX10" fmla="*/ 86297 w 510789"/>
                  <a:gd name="connsiteY10" fmla="*/ 869867 h 1015554"/>
                  <a:gd name="connsiteX11" fmla="*/ 0 w 510789"/>
                  <a:gd name="connsiteY11" fmla="*/ 869867 h 1015554"/>
                  <a:gd name="connsiteX0" fmla="*/ 223726 w 510789"/>
                  <a:gd name="connsiteY0" fmla="*/ 0 h 1015554"/>
                  <a:gd name="connsiteX1" fmla="*/ 287064 w 510789"/>
                  <a:gd name="connsiteY1" fmla="*/ 0 h 1015554"/>
                  <a:gd name="connsiteX2" fmla="*/ 510789 w 510789"/>
                  <a:gd name="connsiteY2" fmla="*/ 869867 h 1015554"/>
                  <a:gd name="connsiteX3" fmla="*/ 424493 w 510789"/>
                  <a:gd name="connsiteY3" fmla="*/ 869867 h 1015554"/>
                  <a:gd name="connsiteX4" fmla="*/ 434750 w 510789"/>
                  <a:gd name="connsiteY4" fmla="*/ 926654 h 1015554"/>
                  <a:gd name="connsiteX5" fmla="*/ 357986 w 510789"/>
                  <a:gd name="connsiteY5" fmla="*/ 926654 h 1015554"/>
                  <a:gd name="connsiteX6" fmla="*/ 368074 w 510789"/>
                  <a:gd name="connsiteY6" fmla="*/ 1015554 h 1015554"/>
                  <a:gd name="connsiteX7" fmla="*/ 256949 w 510789"/>
                  <a:gd name="connsiteY7" fmla="*/ 1012825 h 1015554"/>
                  <a:gd name="connsiteX8" fmla="*/ 142716 w 510789"/>
                  <a:gd name="connsiteY8" fmla="*/ 1015554 h 1015554"/>
                  <a:gd name="connsiteX9" fmla="*/ 152804 w 510789"/>
                  <a:gd name="connsiteY9" fmla="*/ 926654 h 1015554"/>
                  <a:gd name="connsiteX10" fmla="*/ 76040 w 510789"/>
                  <a:gd name="connsiteY10" fmla="*/ 926654 h 1015554"/>
                  <a:gd name="connsiteX11" fmla="*/ 86297 w 510789"/>
                  <a:gd name="connsiteY11" fmla="*/ 869867 h 1015554"/>
                  <a:gd name="connsiteX12" fmla="*/ 0 w 510789"/>
                  <a:gd name="connsiteY12" fmla="*/ 869867 h 1015554"/>
                  <a:gd name="connsiteX13" fmla="*/ 223726 w 510789"/>
                  <a:gd name="connsiteY13" fmla="*/ 0 h 1015554"/>
                  <a:gd name="connsiteX0" fmla="*/ 223726 w 510789"/>
                  <a:gd name="connsiteY0" fmla="*/ 0 h 1015554"/>
                  <a:gd name="connsiteX1" fmla="*/ 287064 w 510789"/>
                  <a:gd name="connsiteY1" fmla="*/ 0 h 1015554"/>
                  <a:gd name="connsiteX2" fmla="*/ 510789 w 510789"/>
                  <a:gd name="connsiteY2" fmla="*/ 869867 h 1015554"/>
                  <a:gd name="connsiteX3" fmla="*/ 424493 w 510789"/>
                  <a:gd name="connsiteY3" fmla="*/ 869867 h 1015554"/>
                  <a:gd name="connsiteX4" fmla="*/ 434750 w 510789"/>
                  <a:gd name="connsiteY4" fmla="*/ 926654 h 1015554"/>
                  <a:gd name="connsiteX5" fmla="*/ 357986 w 510789"/>
                  <a:gd name="connsiteY5" fmla="*/ 926654 h 1015554"/>
                  <a:gd name="connsiteX6" fmla="*/ 368074 w 510789"/>
                  <a:gd name="connsiteY6" fmla="*/ 1015554 h 1015554"/>
                  <a:gd name="connsiteX7" fmla="*/ 250599 w 510789"/>
                  <a:gd name="connsiteY7" fmla="*/ 857250 h 1015554"/>
                  <a:gd name="connsiteX8" fmla="*/ 142716 w 510789"/>
                  <a:gd name="connsiteY8" fmla="*/ 1015554 h 1015554"/>
                  <a:gd name="connsiteX9" fmla="*/ 152804 w 510789"/>
                  <a:gd name="connsiteY9" fmla="*/ 926654 h 1015554"/>
                  <a:gd name="connsiteX10" fmla="*/ 76040 w 510789"/>
                  <a:gd name="connsiteY10" fmla="*/ 926654 h 1015554"/>
                  <a:gd name="connsiteX11" fmla="*/ 86297 w 510789"/>
                  <a:gd name="connsiteY11" fmla="*/ 869867 h 1015554"/>
                  <a:gd name="connsiteX12" fmla="*/ 0 w 510789"/>
                  <a:gd name="connsiteY12" fmla="*/ 869867 h 1015554"/>
                  <a:gd name="connsiteX13" fmla="*/ 223726 w 510789"/>
                  <a:gd name="connsiteY13" fmla="*/ 0 h 1015554"/>
                  <a:gd name="connsiteX0" fmla="*/ 223726 w 510789"/>
                  <a:gd name="connsiteY0" fmla="*/ 0 h 1015554"/>
                  <a:gd name="connsiteX1" fmla="*/ 287064 w 510789"/>
                  <a:gd name="connsiteY1" fmla="*/ 0 h 1015554"/>
                  <a:gd name="connsiteX2" fmla="*/ 510789 w 510789"/>
                  <a:gd name="connsiteY2" fmla="*/ 869867 h 1015554"/>
                  <a:gd name="connsiteX3" fmla="*/ 424493 w 510789"/>
                  <a:gd name="connsiteY3" fmla="*/ 869867 h 1015554"/>
                  <a:gd name="connsiteX4" fmla="*/ 434750 w 510789"/>
                  <a:gd name="connsiteY4" fmla="*/ 926654 h 1015554"/>
                  <a:gd name="connsiteX5" fmla="*/ 357986 w 510789"/>
                  <a:gd name="connsiteY5" fmla="*/ 926654 h 1015554"/>
                  <a:gd name="connsiteX6" fmla="*/ 368074 w 510789"/>
                  <a:gd name="connsiteY6" fmla="*/ 1015554 h 1015554"/>
                  <a:gd name="connsiteX7" fmla="*/ 250599 w 510789"/>
                  <a:gd name="connsiteY7" fmla="*/ 857250 h 1015554"/>
                  <a:gd name="connsiteX8" fmla="*/ 142716 w 510789"/>
                  <a:gd name="connsiteY8" fmla="*/ 1015554 h 1015554"/>
                  <a:gd name="connsiteX9" fmla="*/ 152804 w 510789"/>
                  <a:gd name="connsiteY9" fmla="*/ 926654 h 1015554"/>
                  <a:gd name="connsiteX10" fmla="*/ 76040 w 510789"/>
                  <a:gd name="connsiteY10" fmla="*/ 926654 h 1015554"/>
                  <a:gd name="connsiteX11" fmla="*/ 79947 w 510789"/>
                  <a:gd name="connsiteY11" fmla="*/ 774617 h 1015554"/>
                  <a:gd name="connsiteX12" fmla="*/ 0 w 510789"/>
                  <a:gd name="connsiteY12" fmla="*/ 869867 h 1015554"/>
                  <a:gd name="connsiteX13" fmla="*/ 223726 w 510789"/>
                  <a:gd name="connsiteY13" fmla="*/ 0 h 1015554"/>
                  <a:gd name="connsiteX0" fmla="*/ 223726 w 510789"/>
                  <a:gd name="connsiteY0" fmla="*/ 0 h 1015554"/>
                  <a:gd name="connsiteX1" fmla="*/ 287064 w 510789"/>
                  <a:gd name="connsiteY1" fmla="*/ 0 h 1015554"/>
                  <a:gd name="connsiteX2" fmla="*/ 510789 w 510789"/>
                  <a:gd name="connsiteY2" fmla="*/ 869867 h 1015554"/>
                  <a:gd name="connsiteX3" fmla="*/ 424493 w 510789"/>
                  <a:gd name="connsiteY3" fmla="*/ 869867 h 1015554"/>
                  <a:gd name="connsiteX4" fmla="*/ 434750 w 510789"/>
                  <a:gd name="connsiteY4" fmla="*/ 926654 h 1015554"/>
                  <a:gd name="connsiteX5" fmla="*/ 357986 w 510789"/>
                  <a:gd name="connsiteY5" fmla="*/ 926654 h 1015554"/>
                  <a:gd name="connsiteX6" fmla="*/ 368074 w 510789"/>
                  <a:gd name="connsiteY6" fmla="*/ 1015554 h 1015554"/>
                  <a:gd name="connsiteX7" fmla="*/ 250599 w 510789"/>
                  <a:gd name="connsiteY7" fmla="*/ 857250 h 1015554"/>
                  <a:gd name="connsiteX8" fmla="*/ 142716 w 510789"/>
                  <a:gd name="connsiteY8" fmla="*/ 1015554 h 1015554"/>
                  <a:gd name="connsiteX9" fmla="*/ 143279 w 510789"/>
                  <a:gd name="connsiteY9" fmla="*/ 853629 h 1015554"/>
                  <a:gd name="connsiteX10" fmla="*/ 76040 w 510789"/>
                  <a:gd name="connsiteY10" fmla="*/ 926654 h 1015554"/>
                  <a:gd name="connsiteX11" fmla="*/ 79947 w 510789"/>
                  <a:gd name="connsiteY11" fmla="*/ 774617 h 1015554"/>
                  <a:gd name="connsiteX12" fmla="*/ 0 w 510789"/>
                  <a:gd name="connsiteY12" fmla="*/ 869867 h 1015554"/>
                  <a:gd name="connsiteX13" fmla="*/ 223726 w 510789"/>
                  <a:gd name="connsiteY13" fmla="*/ 0 h 1015554"/>
                  <a:gd name="connsiteX0" fmla="*/ 223726 w 510789"/>
                  <a:gd name="connsiteY0" fmla="*/ 0 h 1015554"/>
                  <a:gd name="connsiteX1" fmla="*/ 287064 w 510789"/>
                  <a:gd name="connsiteY1" fmla="*/ 0 h 1015554"/>
                  <a:gd name="connsiteX2" fmla="*/ 510789 w 510789"/>
                  <a:gd name="connsiteY2" fmla="*/ 869867 h 1015554"/>
                  <a:gd name="connsiteX3" fmla="*/ 424493 w 510789"/>
                  <a:gd name="connsiteY3" fmla="*/ 800017 h 1015554"/>
                  <a:gd name="connsiteX4" fmla="*/ 434750 w 510789"/>
                  <a:gd name="connsiteY4" fmla="*/ 926654 h 1015554"/>
                  <a:gd name="connsiteX5" fmla="*/ 357986 w 510789"/>
                  <a:gd name="connsiteY5" fmla="*/ 926654 h 1015554"/>
                  <a:gd name="connsiteX6" fmla="*/ 368074 w 510789"/>
                  <a:gd name="connsiteY6" fmla="*/ 1015554 h 1015554"/>
                  <a:gd name="connsiteX7" fmla="*/ 250599 w 510789"/>
                  <a:gd name="connsiteY7" fmla="*/ 857250 h 1015554"/>
                  <a:gd name="connsiteX8" fmla="*/ 142716 w 510789"/>
                  <a:gd name="connsiteY8" fmla="*/ 1015554 h 1015554"/>
                  <a:gd name="connsiteX9" fmla="*/ 143279 w 510789"/>
                  <a:gd name="connsiteY9" fmla="*/ 853629 h 1015554"/>
                  <a:gd name="connsiteX10" fmla="*/ 76040 w 510789"/>
                  <a:gd name="connsiteY10" fmla="*/ 926654 h 1015554"/>
                  <a:gd name="connsiteX11" fmla="*/ 79947 w 510789"/>
                  <a:gd name="connsiteY11" fmla="*/ 774617 h 1015554"/>
                  <a:gd name="connsiteX12" fmla="*/ 0 w 510789"/>
                  <a:gd name="connsiteY12" fmla="*/ 869867 h 1015554"/>
                  <a:gd name="connsiteX13" fmla="*/ 223726 w 510789"/>
                  <a:gd name="connsiteY13" fmla="*/ 0 h 1015554"/>
                  <a:gd name="connsiteX0" fmla="*/ 223726 w 510789"/>
                  <a:gd name="connsiteY0" fmla="*/ 0 h 1015554"/>
                  <a:gd name="connsiteX1" fmla="*/ 287064 w 510789"/>
                  <a:gd name="connsiteY1" fmla="*/ 0 h 1015554"/>
                  <a:gd name="connsiteX2" fmla="*/ 510789 w 510789"/>
                  <a:gd name="connsiteY2" fmla="*/ 869867 h 1015554"/>
                  <a:gd name="connsiteX3" fmla="*/ 424493 w 510789"/>
                  <a:gd name="connsiteY3" fmla="*/ 800017 h 1015554"/>
                  <a:gd name="connsiteX4" fmla="*/ 434750 w 510789"/>
                  <a:gd name="connsiteY4" fmla="*/ 926654 h 1015554"/>
                  <a:gd name="connsiteX5" fmla="*/ 357986 w 510789"/>
                  <a:gd name="connsiteY5" fmla="*/ 831404 h 1015554"/>
                  <a:gd name="connsiteX6" fmla="*/ 368074 w 510789"/>
                  <a:gd name="connsiteY6" fmla="*/ 1015554 h 1015554"/>
                  <a:gd name="connsiteX7" fmla="*/ 250599 w 510789"/>
                  <a:gd name="connsiteY7" fmla="*/ 857250 h 1015554"/>
                  <a:gd name="connsiteX8" fmla="*/ 142716 w 510789"/>
                  <a:gd name="connsiteY8" fmla="*/ 1015554 h 1015554"/>
                  <a:gd name="connsiteX9" fmla="*/ 143279 w 510789"/>
                  <a:gd name="connsiteY9" fmla="*/ 853629 h 1015554"/>
                  <a:gd name="connsiteX10" fmla="*/ 76040 w 510789"/>
                  <a:gd name="connsiteY10" fmla="*/ 926654 h 1015554"/>
                  <a:gd name="connsiteX11" fmla="*/ 79947 w 510789"/>
                  <a:gd name="connsiteY11" fmla="*/ 774617 h 1015554"/>
                  <a:gd name="connsiteX12" fmla="*/ 0 w 510789"/>
                  <a:gd name="connsiteY12" fmla="*/ 869867 h 1015554"/>
                  <a:gd name="connsiteX13" fmla="*/ 223726 w 510789"/>
                  <a:gd name="connsiteY13" fmla="*/ 0 h 1015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0789" h="1015554">
                    <a:moveTo>
                      <a:pt x="223726" y="0"/>
                    </a:moveTo>
                    <a:lnTo>
                      <a:pt x="287064" y="0"/>
                    </a:lnTo>
                    <a:lnTo>
                      <a:pt x="510789" y="869867"/>
                    </a:lnTo>
                    <a:lnTo>
                      <a:pt x="424493" y="800017"/>
                    </a:lnTo>
                    <a:lnTo>
                      <a:pt x="434750" y="926654"/>
                    </a:lnTo>
                    <a:lnTo>
                      <a:pt x="357986" y="831404"/>
                    </a:lnTo>
                    <a:lnTo>
                      <a:pt x="368074" y="1015554"/>
                    </a:lnTo>
                    <a:lnTo>
                      <a:pt x="250599" y="857250"/>
                    </a:lnTo>
                    <a:lnTo>
                      <a:pt x="142716" y="1015554"/>
                    </a:lnTo>
                    <a:cubicBezTo>
                      <a:pt x="142904" y="961579"/>
                      <a:pt x="143091" y="907604"/>
                      <a:pt x="143279" y="853629"/>
                    </a:cubicBezTo>
                    <a:lnTo>
                      <a:pt x="76040" y="926654"/>
                    </a:lnTo>
                    <a:lnTo>
                      <a:pt x="79947" y="774617"/>
                    </a:lnTo>
                    <a:lnTo>
                      <a:pt x="0" y="869867"/>
                    </a:lnTo>
                    <a:lnTo>
                      <a:pt x="223726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85149B99-E3E9-4FDA-8AE1-59F9042A06B3}"/>
                </a:ext>
              </a:extLst>
            </p:cNvPr>
            <p:cNvGrpSpPr/>
            <p:nvPr/>
          </p:nvGrpSpPr>
          <p:grpSpPr>
            <a:xfrm>
              <a:off x="7532445" y="3682707"/>
              <a:ext cx="1121042" cy="406921"/>
              <a:chOff x="7305936" y="3791412"/>
              <a:chExt cx="1121042" cy="406921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16268AAB-BAA0-4FA6-BC94-CC06E13F9B18}"/>
                  </a:ext>
                </a:extLst>
              </p:cNvPr>
              <p:cNvSpPr/>
              <p:nvPr/>
            </p:nvSpPr>
            <p:spPr>
              <a:xfrm>
                <a:off x="7685662" y="3791412"/>
                <a:ext cx="741316" cy="325769"/>
              </a:xfrm>
              <a:custGeom>
                <a:avLst/>
                <a:gdLst>
                  <a:gd name="connsiteX0" fmla="*/ 251349 w 1141264"/>
                  <a:gd name="connsiteY0" fmla="*/ 0 h 501525"/>
                  <a:gd name="connsiteX1" fmla="*/ 491958 w 1141264"/>
                  <a:gd name="connsiteY1" fmla="*/ 183008 h 501525"/>
                  <a:gd name="connsiteX2" fmla="*/ 434687 w 1141264"/>
                  <a:gd name="connsiteY2" fmla="*/ 199063 h 501525"/>
                  <a:gd name="connsiteX3" fmla="*/ 214830 w 1141264"/>
                  <a:gd name="connsiteY3" fmla="*/ 62896 h 501525"/>
                  <a:gd name="connsiteX4" fmla="*/ 60516 w 1141264"/>
                  <a:gd name="connsiteY4" fmla="*/ 270419 h 501525"/>
                  <a:gd name="connsiteX5" fmla="*/ 254211 w 1141264"/>
                  <a:gd name="connsiteY5" fmla="*/ 441769 h 501525"/>
                  <a:gd name="connsiteX6" fmla="*/ 254232 w 1141264"/>
                  <a:gd name="connsiteY6" fmla="*/ 442898 h 501525"/>
                  <a:gd name="connsiteX7" fmla="*/ 1141264 w 1141264"/>
                  <a:gd name="connsiteY7" fmla="*/ 442898 h 501525"/>
                  <a:gd name="connsiteX8" fmla="*/ 1141264 w 1141264"/>
                  <a:gd name="connsiteY8" fmla="*/ 501525 h 501525"/>
                  <a:gd name="connsiteX9" fmla="*/ 242833 w 1141264"/>
                  <a:gd name="connsiteY9" fmla="*/ 501525 h 501525"/>
                  <a:gd name="connsiteX10" fmla="*/ 242833 w 1141264"/>
                  <a:gd name="connsiteY10" fmla="*/ 500282 h 501525"/>
                  <a:gd name="connsiteX11" fmla="*/ 207594 w 1141264"/>
                  <a:gd name="connsiteY11" fmla="*/ 497592 h 501525"/>
                  <a:gd name="connsiteX12" fmla="*/ 1358 w 1141264"/>
                  <a:gd name="connsiteY12" fmla="*/ 276568 h 501525"/>
                  <a:gd name="connsiteX13" fmla="*/ 203689 w 1141264"/>
                  <a:gd name="connsiteY13" fmla="*/ 4471 h 501525"/>
                  <a:gd name="connsiteX14" fmla="*/ 251349 w 1141264"/>
                  <a:gd name="connsiteY14" fmla="*/ 0 h 50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1264" h="501525">
                    <a:moveTo>
                      <a:pt x="251349" y="0"/>
                    </a:moveTo>
                    <a:cubicBezTo>
                      <a:pt x="361470" y="226"/>
                      <a:pt x="461213" y="73330"/>
                      <a:pt x="491958" y="183008"/>
                    </a:cubicBezTo>
                    <a:lnTo>
                      <a:pt x="434687" y="199063"/>
                    </a:lnTo>
                    <a:cubicBezTo>
                      <a:pt x="407888" y="103463"/>
                      <a:pt x="312358" y="44297"/>
                      <a:pt x="214830" y="62896"/>
                    </a:cubicBezTo>
                    <a:cubicBezTo>
                      <a:pt x="117302" y="81495"/>
                      <a:pt x="50251" y="171666"/>
                      <a:pt x="60516" y="270419"/>
                    </a:cubicBezTo>
                    <a:cubicBezTo>
                      <a:pt x="70781" y="369172"/>
                      <a:pt x="154943" y="443625"/>
                      <a:pt x="254211" y="441769"/>
                    </a:cubicBezTo>
                    <a:lnTo>
                      <a:pt x="254232" y="442898"/>
                    </a:lnTo>
                    <a:lnTo>
                      <a:pt x="1141264" y="442898"/>
                    </a:lnTo>
                    <a:lnTo>
                      <a:pt x="1141264" y="501525"/>
                    </a:lnTo>
                    <a:lnTo>
                      <a:pt x="242833" y="501525"/>
                    </a:lnTo>
                    <a:lnTo>
                      <a:pt x="242833" y="500282"/>
                    </a:lnTo>
                    <a:lnTo>
                      <a:pt x="207594" y="497592"/>
                    </a:lnTo>
                    <a:cubicBezTo>
                      <a:pt x="99093" y="478767"/>
                      <a:pt x="13134" y="389865"/>
                      <a:pt x="1358" y="276568"/>
                    </a:cubicBezTo>
                    <a:cubicBezTo>
                      <a:pt x="-12101" y="147086"/>
                      <a:pt x="75814" y="28857"/>
                      <a:pt x="203689" y="4471"/>
                    </a:cubicBezTo>
                    <a:cubicBezTo>
                      <a:pt x="219674" y="1423"/>
                      <a:pt x="235617" y="-32"/>
                      <a:pt x="25134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DBFEE51F-00C4-4510-A3FC-932F623FBF19}"/>
                  </a:ext>
                </a:extLst>
              </p:cNvPr>
              <p:cNvSpPr/>
              <p:nvPr/>
            </p:nvSpPr>
            <p:spPr>
              <a:xfrm>
                <a:off x="7305936" y="3872564"/>
                <a:ext cx="741316" cy="325769"/>
              </a:xfrm>
              <a:custGeom>
                <a:avLst/>
                <a:gdLst>
                  <a:gd name="connsiteX0" fmla="*/ 251349 w 1141264"/>
                  <a:gd name="connsiteY0" fmla="*/ 0 h 501525"/>
                  <a:gd name="connsiteX1" fmla="*/ 491958 w 1141264"/>
                  <a:gd name="connsiteY1" fmla="*/ 183008 h 501525"/>
                  <a:gd name="connsiteX2" fmla="*/ 434687 w 1141264"/>
                  <a:gd name="connsiteY2" fmla="*/ 199063 h 501525"/>
                  <a:gd name="connsiteX3" fmla="*/ 214830 w 1141264"/>
                  <a:gd name="connsiteY3" fmla="*/ 62896 h 501525"/>
                  <a:gd name="connsiteX4" fmla="*/ 60516 w 1141264"/>
                  <a:gd name="connsiteY4" fmla="*/ 270419 h 501525"/>
                  <a:gd name="connsiteX5" fmla="*/ 254211 w 1141264"/>
                  <a:gd name="connsiteY5" fmla="*/ 441769 h 501525"/>
                  <a:gd name="connsiteX6" fmla="*/ 254232 w 1141264"/>
                  <a:gd name="connsiteY6" fmla="*/ 442898 h 501525"/>
                  <a:gd name="connsiteX7" fmla="*/ 1141264 w 1141264"/>
                  <a:gd name="connsiteY7" fmla="*/ 442898 h 501525"/>
                  <a:gd name="connsiteX8" fmla="*/ 1141264 w 1141264"/>
                  <a:gd name="connsiteY8" fmla="*/ 501525 h 501525"/>
                  <a:gd name="connsiteX9" fmla="*/ 242833 w 1141264"/>
                  <a:gd name="connsiteY9" fmla="*/ 501525 h 501525"/>
                  <a:gd name="connsiteX10" fmla="*/ 242833 w 1141264"/>
                  <a:gd name="connsiteY10" fmla="*/ 500282 h 501525"/>
                  <a:gd name="connsiteX11" fmla="*/ 207594 w 1141264"/>
                  <a:gd name="connsiteY11" fmla="*/ 497592 h 501525"/>
                  <a:gd name="connsiteX12" fmla="*/ 1358 w 1141264"/>
                  <a:gd name="connsiteY12" fmla="*/ 276568 h 501525"/>
                  <a:gd name="connsiteX13" fmla="*/ 203689 w 1141264"/>
                  <a:gd name="connsiteY13" fmla="*/ 4471 h 501525"/>
                  <a:gd name="connsiteX14" fmla="*/ 251349 w 1141264"/>
                  <a:gd name="connsiteY14" fmla="*/ 0 h 50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1264" h="501525">
                    <a:moveTo>
                      <a:pt x="251349" y="0"/>
                    </a:moveTo>
                    <a:cubicBezTo>
                      <a:pt x="361470" y="226"/>
                      <a:pt x="461213" y="73330"/>
                      <a:pt x="491958" y="183008"/>
                    </a:cubicBezTo>
                    <a:lnTo>
                      <a:pt x="434687" y="199063"/>
                    </a:lnTo>
                    <a:cubicBezTo>
                      <a:pt x="407888" y="103463"/>
                      <a:pt x="312358" y="44297"/>
                      <a:pt x="214830" y="62896"/>
                    </a:cubicBezTo>
                    <a:cubicBezTo>
                      <a:pt x="117302" y="81495"/>
                      <a:pt x="50251" y="171666"/>
                      <a:pt x="60516" y="270419"/>
                    </a:cubicBezTo>
                    <a:cubicBezTo>
                      <a:pt x="70781" y="369172"/>
                      <a:pt x="154943" y="443625"/>
                      <a:pt x="254211" y="441769"/>
                    </a:cubicBezTo>
                    <a:lnTo>
                      <a:pt x="254232" y="442898"/>
                    </a:lnTo>
                    <a:lnTo>
                      <a:pt x="1141264" y="442898"/>
                    </a:lnTo>
                    <a:lnTo>
                      <a:pt x="1141264" y="501525"/>
                    </a:lnTo>
                    <a:lnTo>
                      <a:pt x="242833" y="501525"/>
                    </a:lnTo>
                    <a:lnTo>
                      <a:pt x="242833" y="500282"/>
                    </a:lnTo>
                    <a:lnTo>
                      <a:pt x="207594" y="497592"/>
                    </a:lnTo>
                    <a:cubicBezTo>
                      <a:pt x="99093" y="478767"/>
                      <a:pt x="13134" y="389865"/>
                      <a:pt x="1358" y="276568"/>
                    </a:cubicBezTo>
                    <a:cubicBezTo>
                      <a:pt x="-12101" y="147086"/>
                      <a:pt x="75814" y="28857"/>
                      <a:pt x="203689" y="4471"/>
                    </a:cubicBezTo>
                    <a:cubicBezTo>
                      <a:pt x="219674" y="1423"/>
                      <a:pt x="235617" y="-32"/>
                      <a:pt x="25134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38937EA4-489B-47C1-A377-EBB7B3A3FBBA}"/>
                </a:ext>
              </a:extLst>
            </p:cNvPr>
            <p:cNvGrpSpPr/>
            <p:nvPr/>
          </p:nvGrpSpPr>
          <p:grpSpPr>
            <a:xfrm flipV="1">
              <a:off x="7330576" y="4127869"/>
              <a:ext cx="1121042" cy="406921"/>
              <a:chOff x="7305936" y="3791412"/>
              <a:chExt cx="1121042" cy="406921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25D9F10-6739-460E-98C3-82366214D85C}"/>
                  </a:ext>
                </a:extLst>
              </p:cNvPr>
              <p:cNvSpPr/>
              <p:nvPr/>
            </p:nvSpPr>
            <p:spPr>
              <a:xfrm>
                <a:off x="7685662" y="3791412"/>
                <a:ext cx="741316" cy="325769"/>
              </a:xfrm>
              <a:custGeom>
                <a:avLst/>
                <a:gdLst>
                  <a:gd name="connsiteX0" fmla="*/ 251349 w 1141264"/>
                  <a:gd name="connsiteY0" fmla="*/ 0 h 501525"/>
                  <a:gd name="connsiteX1" fmla="*/ 491958 w 1141264"/>
                  <a:gd name="connsiteY1" fmla="*/ 183008 h 501525"/>
                  <a:gd name="connsiteX2" fmla="*/ 434687 w 1141264"/>
                  <a:gd name="connsiteY2" fmla="*/ 199063 h 501525"/>
                  <a:gd name="connsiteX3" fmla="*/ 214830 w 1141264"/>
                  <a:gd name="connsiteY3" fmla="*/ 62896 h 501525"/>
                  <a:gd name="connsiteX4" fmla="*/ 60516 w 1141264"/>
                  <a:gd name="connsiteY4" fmla="*/ 270419 h 501525"/>
                  <a:gd name="connsiteX5" fmla="*/ 254211 w 1141264"/>
                  <a:gd name="connsiteY5" fmla="*/ 441769 h 501525"/>
                  <a:gd name="connsiteX6" fmla="*/ 254232 w 1141264"/>
                  <a:gd name="connsiteY6" fmla="*/ 442898 h 501525"/>
                  <a:gd name="connsiteX7" fmla="*/ 1141264 w 1141264"/>
                  <a:gd name="connsiteY7" fmla="*/ 442898 h 501525"/>
                  <a:gd name="connsiteX8" fmla="*/ 1141264 w 1141264"/>
                  <a:gd name="connsiteY8" fmla="*/ 501525 h 501525"/>
                  <a:gd name="connsiteX9" fmla="*/ 242833 w 1141264"/>
                  <a:gd name="connsiteY9" fmla="*/ 501525 h 501525"/>
                  <a:gd name="connsiteX10" fmla="*/ 242833 w 1141264"/>
                  <a:gd name="connsiteY10" fmla="*/ 500282 h 501525"/>
                  <a:gd name="connsiteX11" fmla="*/ 207594 w 1141264"/>
                  <a:gd name="connsiteY11" fmla="*/ 497592 h 501525"/>
                  <a:gd name="connsiteX12" fmla="*/ 1358 w 1141264"/>
                  <a:gd name="connsiteY12" fmla="*/ 276568 h 501525"/>
                  <a:gd name="connsiteX13" fmla="*/ 203689 w 1141264"/>
                  <a:gd name="connsiteY13" fmla="*/ 4471 h 501525"/>
                  <a:gd name="connsiteX14" fmla="*/ 251349 w 1141264"/>
                  <a:gd name="connsiteY14" fmla="*/ 0 h 50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1264" h="501525">
                    <a:moveTo>
                      <a:pt x="251349" y="0"/>
                    </a:moveTo>
                    <a:cubicBezTo>
                      <a:pt x="361470" y="226"/>
                      <a:pt x="461213" y="73330"/>
                      <a:pt x="491958" y="183008"/>
                    </a:cubicBezTo>
                    <a:lnTo>
                      <a:pt x="434687" y="199063"/>
                    </a:lnTo>
                    <a:cubicBezTo>
                      <a:pt x="407888" y="103463"/>
                      <a:pt x="312358" y="44297"/>
                      <a:pt x="214830" y="62896"/>
                    </a:cubicBezTo>
                    <a:cubicBezTo>
                      <a:pt x="117302" y="81495"/>
                      <a:pt x="50251" y="171666"/>
                      <a:pt x="60516" y="270419"/>
                    </a:cubicBezTo>
                    <a:cubicBezTo>
                      <a:pt x="70781" y="369172"/>
                      <a:pt x="154943" y="443625"/>
                      <a:pt x="254211" y="441769"/>
                    </a:cubicBezTo>
                    <a:lnTo>
                      <a:pt x="254232" y="442898"/>
                    </a:lnTo>
                    <a:lnTo>
                      <a:pt x="1141264" y="442898"/>
                    </a:lnTo>
                    <a:lnTo>
                      <a:pt x="1141264" y="501525"/>
                    </a:lnTo>
                    <a:lnTo>
                      <a:pt x="242833" y="501525"/>
                    </a:lnTo>
                    <a:lnTo>
                      <a:pt x="242833" y="500282"/>
                    </a:lnTo>
                    <a:lnTo>
                      <a:pt x="207594" y="497592"/>
                    </a:lnTo>
                    <a:cubicBezTo>
                      <a:pt x="99093" y="478767"/>
                      <a:pt x="13134" y="389865"/>
                      <a:pt x="1358" y="276568"/>
                    </a:cubicBezTo>
                    <a:cubicBezTo>
                      <a:pt x="-12101" y="147086"/>
                      <a:pt x="75814" y="28857"/>
                      <a:pt x="203689" y="4471"/>
                    </a:cubicBezTo>
                    <a:cubicBezTo>
                      <a:pt x="219674" y="1423"/>
                      <a:pt x="235617" y="-32"/>
                      <a:pt x="25134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21DDCA0-05BD-4061-9B72-9DEA39F52880}"/>
                  </a:ext>
                </a:extLst>
              </p:cNvPr>
              <p:cNvSpPr/>
              <p:nvPr/>
            </p:nvSpPr>
            <p:spPr>
              <a:xfrm>
                <a:off x="7305936" y="3872564"/>
                <a:ext cx="741316" cy="325769"/>
              </a:xfrm>
              <a:custGeom>
                <a:avLst/>
                <a:gdLst>
                  <a:gd name="connsiteX0" fmla="*/ 251349 w 1141264"/>
                  <a:gd name="connsiteY0" fmla="*/ 0 h 501525"/>
                  <a:gd name="connsiteX1" fmla="*/ 491958 w 1141264"/>
                  <a:gd name="connsiteY1" fmla="*/ 183008 h 501525"/>
                  <a:gd name="connsiteX2" fmla="*/ 434687 w 1141264"/>
                  <a:gd name="connsiteY2" fmla="*/ 199063 h 501525"/>
                  <a:gd name="connsiteX3" fmla="*/ 214830 w 1141264"/>
                  <a:gd name="connsiteY3" fmla="*/ 62896 h 501525"/>
                  <a:gd name="connsiteX4" fmla="*/ 60516 w 1141264"/>
                  <a:gd name="connsiteY4" fmla="*/ 270419 h 501525"/>
                  <a:gd name="connsiteX5" fmla="*/ 254211 w 1141264"/>
                  <a:gd name="connsiteY5" fmla="*/ 441769 h 501525"/>
                  <a:gd name="connsiteX6" fmla="*/ 254232 w 1141264"/>
                  <a:gd name="connsiteY6" fmla="*/ 442898 h 501525"/>
                  <a:gd name="connsiteX7" fmla="*/ 1141264 w 1141264"/>
                  <a:gd name="connsiteY7" fmla="*/ 442898 h 501525"/>
                  <a:gd name="connsiteX8" fmla="*/ 1141264 w 1141264"/>
                  <a:gd name="connsiteY8" fmla="*/ 501525 h 501525"/>
                  <a:gd name="connsiteX9" fmla="*/ 242833 w 1141264"/>
                  <a:gd name="connsiteY9" fmla="*/ 501525 h 501525"/>
                  <a:gd name="connsiteX10" fmla="*/ 242833 w 1141264"/>
                  <a:gd name="connsiteY10" fmla="*/ 500282 h 501525"/>
                  <a:gd name="connsiteX11" fmla="*/ 207594 w 1141264"/>
                  <a:gd name="connsiteY11" fmla="*/ 497592 h 501525"/>
                  <a:gd name="connsiteX12" fmla="*/ 1358 w 1141264"/>
                  <a:gd name="connsiteY12" fmla="*/ 276568 h 501525"/>
                  <a:gd name="connsiteX13" fmla="*/ 203689 w 1141264"/>
                  <a:gd name="connsiteY13" fmla="*/ 4471 h 501525"/>
                  <a:gd name="connsiteX14" fmla="*/ 251349 w 1141264"/>
                  <a:gd name="connsiteY14" fmla="*/ 0 h 50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1264" h="501525">
                    <a:moveTo>
                      <a:pt x="251349" y="0"/>
                    </a:moveTo>
                    <a:cubicBezTo>
                      <a:pt x="361470" y="226"/>
                      <a:pt x="461213" y="73330"/>
                      <a:pt x="491958" y="183008"/>
                    </a:cubicBezTo>
                    <a:lnTo>
                      <a:pt x="434687" y="199063"/>
                    </a:lnTo>
                    <a:cubicBezTo>
                      <a:pt x="407888" y="103463"/>
                      <a:pt x="312358" y="44297"/>
                      <a:pt x="214830" y="62896"/>
                    </a:cubicBezTo>
                    <a:cubicBezTo>
                      <a:pt x="117302" y="81495"/>
                      <a:pt x="50251" y="171666"/>
                      <a:pt x="60516" y="270419"/>
                    </a:cubicBezTo>
                    <a:cubicBezTo>
                      <a:pt x="70781" y="369172"/>
                      <a:pt x="154943" y="443625"/>
                      <a:pt x="254211" y="441769"/>
                    </a:cubicBezTo>
                    <a:lnTo>
                      <a:pt x="254232" y="442898"/>
                    </a:lnTo>
                    <a:lnTo>
                      <a:pt x="1141264" y="442898"/>
                    </a:lnTo>
                    <a:lnTo>
                      <a:pt x="1141264" y="501525"/>
                    </a:lnTo>
                    <a:lnTo>
                      <a:pt x="242833" y="501525"/>
                    </a:lnTo>
                    <a:lnTo>
                      <a:pt x="242833" y="500282"/>
                    </a:lnTo>
                    <a:lnTo>
                      <a:pt x="207594" y="497592"/>
                    </a:lnTo>
                    <a:cubicBezTo>
                      <a:pt x="99093" y="478767"/>
                      <a:pt x="13134" y="389865"/>
                      <a:pt x="1358" y="276568"/>
                    </a:cubicBezTo>
                    <a:cubicBezTo>
                      <a:pt x="-12101" y="147086"/>
                      <a:pt x="75814" y="28857"/>
                      <a:pt x="203689" y="4471"/>
                    </a:cubicBezTo>
                    <a:cubicBezTo>
                      <a:pt x="219674" y="1423"/>
                      <a:pt x="235617" y="-32"/>
                      <a:pt x="25134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5068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pptxc59_自転車危険運転のイラスト</dc:title>
  <dcterms:created xsi:type="dcterms:W3CDTF">2018-05-20T00:31:01Z</dcterms:created>
  <dcterms:modified xsi:type="dcterms:W3CDTF">2019-12-20T00:20:28Z</dcterms:modified>
</cp:coreProperties>
</file>